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2" r:id="rId2"/>
    <p:sldMasterId id="2147483694" r:id="rId3"/>
  </p:sldMasterIdLst>
  <p:notesMasterIdLst>
    <p:notesMasterId r:id="rId39"/>
  </p:notesMasterIdLst>
  <p:sldIdLst>
    <p:sldId id="260" r:id="rId4"/>
    <p:sldId id="309" r:id="rId5"/>
    <p:sldId id="310" r:id="rId6"/>
    <p:sldId id="347" r:id="rId7"/>
    <p:sldId id="284" r:id="rId8"/>
    <p:sldId id="324" r:id="rId9"/>
    <p:sldId id="325" r:id="rId10"/>
    <p:sldId id="287" r:id="rId11"/>
    <p:sldId id="316" r:id="rId12"/>
    <p:sldId id="290" r:id="rId13"/>
    <p:sldId id="289" r:id="rId14"/>
    <p:sldId id="318" r:id="rId15"/>
    <p:sldId id="327" r:id="rId16"/>
    <p:sldId id="326" r:id="rId17"/>
    <p:sldId id="319" r:id="rId18"/>
    <p:sldId id="328" r:id="rId19"/>
    <p:sldId id="320" r:id="rId20"/>
    <p:sldId id="329" r:id="rId21"/>
    <p:sldId id="321" r:id="rId22"/>
    <p:sldId id="330" r:id="rId23"/>
    <p:sldId id="317" r:id="rId24"/>
    <p:sldId id="331" r:id="rId25"/>
    <p:sldId id="334" r:id="rId26"/>
    <p:sldId id="332" r:id="rId27"/>
    <p:sldId id="335" r:id="rId28"/>
    <p:sldId id="338" r:id="rId29"/>
    <p:sldId id="346" r:id="rId30"/>
    <p:sldId id="337" r:id="rId31"/>
    <p:sldId id="339" r:id="rId32"/>
    <p:sldId id="340" r:id="rId33"/>
    <p:sldId id="341" r:id="rId34"/>
    <p:sldId id="342" r:id="rId35"/>
    <p:sldId id="343" r:id="rId36"/>
    <p:sldId id="345" r:id="rId37"/>
    <p:sldId id="303" r:id="rId38"/>
  </p:sldIdLst>
  <p:sldSz cx="12192000" cy="6858000"/>
  <p:notesSz cx="6858000" cy="9144000"/>
  <p:custDataLst>
    <p:tags r:id="rId4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660066"/>
    <a:srgbClr val="FF0066"/>
    <a:srgbClr val="0000FF"/>
    <a:srgbClr val="006600"/>
    <a:srgbClr val="FFCCCC"/>
    <a:srgbClr val="FF9999"/>
    <a:srgbClr val="CC9900"/>
    <a:srgbClr val="FFCC00"/>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249" autoAdjust="0"/>
  </p:normalViewPr>
  <p:slideViewPr>
    <p:cSldViewPr snapToGrid="0">
      <p:cViewPr varScale="1">
        <p:scale>
          <a:sx n="65" d="100"/>
          <a:sy n="65" d="100"/>
        </p:scale>
        <p:origin x="-570"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DD66E0-8DB9-4070-8F0E-7C0B33694A58}" type="datetimeFigureOut">
              <a:rPr lang="zh-CN" altLang="en-US" smtClean="0"/>
              <a:t>2021/12/19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33BBD4-C1CE-48E1-B86E-CDF9DA13D4EB}" type="slidenum">
              <a:rPr lang="zh-CN" altLang="en-US" smtClean="0"/>
              <a:t>‹#›</a:t>
            </a:fld>
            <a:endParaRPr lang="zh-CN" altLang="en-US"/>
          </a:p>
        </p:txBody>
      </p:sp>
    </p:spTree>
    <p:extLst>
      <p:ext uri="{BB962C8B-B14F-4D97-AF65-F5344CB8AC3E}">
        <p14:creationId xmlns:p14="http://schemas.microsoft.com/office/powerpoint/2010/main" val="2494261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33BBD4-C1CE-48E1-B86E-CDF9DA13D4EB}" type="slidenum">
              <a:rPr lang="zh-CN" altLang="en-US" smtClean="0"/>
              <a:t>1</a:t>
            </a:fld>
            <a:endParaRPr lang="zh-CN" altLang="en-US"/>
          </a:p>
        </p:txBody>
      </p:sp>
    </p:spTree>
    <p:extLst>
      <p:ext uri="{BB962C8B-B14F-4D97-AF65-F5344CB8AC3E}">
        <p14:creationId xmlns:p14="http://schemas.microsoft.com/office/powerpoint/2010/main" val="3701762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33BBD4-C1CE-48E1-B86E-CDF9DA13D4E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2013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33BBD4-C1CE-48E1-B86E-CDF9DA13D4E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4514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33BBD4-C1CE-48E1-B86E-CDF9DA13D4E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0855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33BBD4-C1CE-48E1-B86E-CDF9DA13D4E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20638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33BBD4-C1CE-48E1-B86E-CDF9DA13D4E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3457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endParaRPr lang="vi-VN" noProof="1"/>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vi-VN" noProof="1"/>
          </a:p>
        </p:txBody>
      </p:sp>
      <p:sp>
        <p:nvSpPr>
          <p:cNvPr id="4" name="Rectangle 4">
            <a:extLst>
              <a:ext uri="{FF2B5EF4-FFF2-40B4-BE49-F238E27FC236}">
                <a16:creationId xmlns:a16="http://schemas.microsoft.com/office/drawing/2014/main" xmlns="" id="{5CB24043-52D0-4051-A28E-8C0EA7B9C2B6}"/>
              </a:ext>
            </a:extLst>
          </p:cNvPr>
          <p:cNvSpPr>
            <a:spLocks noGrp="1" noChangeArrowheads="1"/>
          </p:cNvSpPr>
          <p:nvPr>
            <p:ph type="dt" sz="half" idx="10"/>
          </p:nvPr>
        </p:nvSpPr>
        <p:spPr>
          <a:xfrm>
            <a:off x="0" y="0"/>
            <a:ext cx="0" cy="0"/>
          </a:xfrm>
        </p:spPr>
        <p:txBody>
          <a:bodyPr/>
          <a:lstStyle>
            <a:lvl1pPr>
              <a:defRPr/>
            </a:lvl1pPr>
          </a:lstStyle>
          <a:p>
            <a:pPr>
              <a:defRPr/>
            </a:pPr>
            <a:fld id="{61BF1E52-8A0C-44CB-A454-D7E428C10E49}" type="datetimeFigureOut">
              <a:rPr lang="en-US"/>
              <a:pPr>
                <a:defRPr/>
              </a:pPr>
              <a:t>12/19/2021</a:t>
            </a:fld>
            <a:endParaRPr lang="en-US"/>
          </a:p>
        </p:txBody>
      </p:sp>
      <p:sp>
        <p:nvSpPr>
          <p:cNvPr id="5" name="Rectangle 5">
            <a:extLst>
              <a:ext uri="{FF2B5EF4-FFF2-40B4-BE49-F238E27FC236}">
                <a16:creationId xmlns:a16="http://schemas.microsoft.com/office/drawing/2014/main" xmlns="" id="{14FDA5EC-7670-44C4-BD9B-8AF6F1C84433}"/>
              </a:ext>
            </a:extLst>
          </p:cNvPr>
          <p:cNvSpPr>
            <a:spLocks noGrp="1" noChangeArrowheads="1"/>
          </p:cNvSpPr>
          <p:nvPr>
            <p:ph type="ftr" sz="quarter" idx="11"/>
          </p:nvPr>
        </p:nvSpPr>
        <p:spPr>
          <a:xfrm>
            <a:off x="0" y="0"/>
            <a:ext cx="0" cy="0"/>
          </a:xfrm>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74F4CA2F-D0E2-4F9D-889F-C751982159FE}"/>
              </a:ext>
            </a:extLst>
          </p:cNvPr>
          <p:cNvSpPr>
            <a:spLocks noGrp="1" noChangeArrowheads="1"/>
          </p:cNvSpPr>
          <p:nvPr>
            <p:ph type="sldNum" sz="quarter" idx="12"/>
          </p:nvPr>
        </p:nvSpPr>
        <p:spPr>
          <a:xfrm>
            <a:off x="0" y="0"/>
            <a:ext cx="0" cy="0"/>
          </a:xfrm>
        </p:spPr>
        <p:txBody>
          <a:bodyPr/>
          <a:lstStyle>
            <a:lvl1pPr>
              <a:defRPr/>
            </a:lvl1pPr>
          </a:lstStyle>
          <a:p>
            <a:pPr>
              <a:defRPr/>
            </a:pPr>
            <a:fld id="{34290BAC-A67E-439F-87AF-80526B09A27D}" type="slidenum">
              <a:rPr lang="en-US" altLang="en-US"/>
              <a:pPr>
                <a:defRPr/>
              </a:pPr>
              <a:t>‹#›</a:t>
            </a:fld>
            <a:endParaRPr lang="en-US" altLang="en-US"/>
          </a:p>
        </p:txBody>
      </p:sp>
    </p:spTree>
    <p:extLst>
      <p:ext uri="{BB962C8B-B14F-4D97-AF65-F5344CB8AC3E}">
        <p14:creationId xmlns:p14="http://schemas.microsoft.com/office/powerpoint/2010/main" val="729658362"/>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81416"/>
      </p:ext>
    </p:extLst>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vert="horz" wrap="square" lIns="91440" tIns="45720" rIns="91440" bIns="45720" numCol="1" anchor="t" anchorCtr="0" compatLnSpc="1">
            <a:prstTxWarp prst="textNoShape">
              <a:avLst/>
            </a:prstTxWarp>
          </a:bodyPr>
          <a:lstStyle>
            <a:lvl1pPr defTabSz="342900" eaLnBrk="1" hangingPunct="1">
              <a:defRPr sz="1300">
                <a:solidFill>
                  <a:srgbClr val="000000"/>
                </a:solidFill>
                <a:latin typeface="Calibri" panose="020F0502020204030204" pitchFamily="34" charset="0"/>
                <a:cs typeface="等线"/>
              </a:defRPr>
            </a:lvl1pPr>
          </a:lstStyle>
          <a:p>
            <a:pPr fontAlgn="base">
              <a:spcBef>
                <a:spcPct val="0"/>
              </a:spcBef>
              <a:spcAft>
                <a:spcPct val="0"/>
              </a:spcAft>
            </a:pPr>
            <a:fld id="{E68AAC55-4ED7-453F-885F-C43386B6E991}" type="datetimeFigureOut">
              <a:rPr lang="zh-CN" altLang="en-US" smtClean="0"/>
              <a:pPr fontAlgn="base">
                <a:spcBef>
                  <a:spcPct val="0"/>
                </a:spcBef>
                <a:spcAft>
                  <a:spcPct val="0"/>
                </a:spcAft>
              </a:pPr>
              <a:t>2021/12/19</a:t>
            </a:fld>
            <a:endParaRPr lang="zh-CN" altLang="en-US" smtClean="0"/>
          </a:p>
        </p:txBody>
      </p:sp>
      <p:sp>
        <p:nvSpPr>
          <p:cNvPr id="3" name="页脚占位符 2"/>
          <p:cNvSpPr>
            <a:spLocks noGrp="1"/>
          </p:cNvSpPr>
          <p:nvPr>
            <p:ph type="ftr" sz="quarter" idx="11"/>
          </p:nvPr>
        </p:nvSpPr>
        <p:spPr>
          <a:xfrm>
            <a:off x="4038600" y="6356351"/>
            <a:ext cx="4114800" cy="365125"/>
          </a:xfrm>
          <a:prstGeom prst="rect">
            <a:avLst/>
          </a:prstGeom>
        </p:spPr>
        <p:txBody>
          <a:bodyPr vert="horz" wrap="square" lIns="91440" tIns="45720" rIns="91440" bIns="45720" numCol="1" anchor="t" anchorCtr="0" compatLnSpc="1">
            <a:prstTxWarp prst="textNoShape">
              <a:avLst/>
            </a:prstTxWarp>
          </a:bodyPr>
          <a:lstStyle>
            <a:lvl1pPr defTabSz="342900" eaLnBrk="1" hangingPunct="1">
              <a:defRPr sz="1300">
                <a:solidFill>
                  <a:srgbClr val="000000"/>
                </a:solidFill>
                <a:latin typeface="Calibri" panose="020F0502020204030204" pitchFamily="34" charset="0"/>
                <a:cs typeface="等线"/>
              </a:defRPr>
            </a:lvl1pPr>
          </a:lstStyle>
          <a:p>
            <a:pPr fontAlgn="base">
              <a:spcBef>
                <a:spcPct val="0"/>
              </a:spcBef>
              <a:spcAft>
                <a:spcPct val="0"/>
              </a:spcAft>
            </a:pPr>
            <a:endParaRPr lang="zh-CN" altLang="en-US" smtClean="0"/>
          </a:p>
        </p:txBody>
      </p:sp>
      <p:sp>
        <p:nvSpPr>
          <p:cNvPr id="4" name="灯片编号占位符 3"/>
          <p:cNvSpPr>
            <a:spLocks noGrp="1"/>
          </p:cNvSpPr>
          <p:nvPr>
            <p:ph type="sldNum" sz="quarter" idx="12"/>
          </p:nvPr>
        </p:nvSpPr>
        <p:spPr>
          <a:xfrm>
            <a:off x="8610600" y="6356351"/>
            <a:ext cx="2743200" cy="365125"/>
          </a:xfrm>
          <a:prstGeom prst="rect">
            <a:avLst/>
          </a:prstGeom>
        </p:spPr>
        <p:txBody>
          <a:bodyPr vert="horz" wrap="square" lIns="91440" tIns="45720" rIns="91440" bIns="45720" numCol="1" anchor="t" anchorCtr="0" compatLnSpc="1">
            <a:prstTxWarp prst="textNoShape">
              <a:avLst/>
            </a:prstTxWarp>
          </a:bodyPr>
          <a:lstStyle>
            <a:lvl1pPr defTabSz="342900" eaLnBrk="1" hangingPunct="1">
              <a:defRPr sz="1300">
                <a:solidFill>
                  <a:srgbClr val="000000"/>
                </a:solidFill>
                <a:latin typeface="Calibri" panose="020F0502020204030204" pitchFamily="34" charset="0"/>
                <a:cs typeface="等线"/>
              </a:defRPr>
            </a:lvl1pPr>
          </a:lstStyle>
          <a:p>
            <a:pPr fontAlgn="base">
              <a:spcBef>
                <a:spcPct val="0"/>
              </a:spcBef>
              <a:spcAft>
                <a:spcPct val="0"/>
              </a:spcAft>
            </a:pPr>
            <a:fld id="{1745159F-6701-40E7-A9BB-5C48198D9427}" type="slidenum">
              <a:rPr lang="zh-CN" altLang="en-US" smtClean="0"/>
              <a:pPr fontAlgn="base">
                <a:spcBef>
                  <a:spcPct val="0"/>
                </a:spcBef>
                <a:spcAft>
                  <a:spcPct val="0"/>
                </a:spcAft>
              </a:pPr>
              <a:t>‹#›</a:t>
            </a:fld>
            <a:endParaRPr lang="zh-CN" altLang="en-US" smtClean="0"/>
          </a:p>
        </p:txBody>
      </p:sp>
    </p:spTree>
    <p:extLst>
      <p:ext uri="{BB962C8B-B14F-4D97-AF65-F5344CB8AC3E}">
        <p14:creationId xmlns:p14="http://schemas.microsoft.com/office/powerpoint/2010/main" val="358742147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2"/>
        <p:cNvGrpSpPr/>
        <p:nvPr/>
      </p:nvGrpSpPr>
      <p:grpSpPr>
        <a:xfrm>
          <a:off x="0" y="0"/>
          <a:ext cx="0" cy="0"/>
          <a:chOff x="0" y="0"/>
          <a:chExt cx="0" cy="0"/>
        </a:xfrm>
      </p:grpSpPr>
      <p:sp>
        <p:nvSpPr>
          <p:cNvPr id="23" name="Google Shape;2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 name="Google Shape;24;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 name="Google Shape;2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 name="Google Shape;2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 name="Google Shape;2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92943682"/>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228283"/>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992691"/>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5301C547-009F-4AFC-A5B8-568DDA55D44E}"/>
              </a:ext>
            </a:extLst>
          </p:cNvPr>
          <p:cNvSpPr>
            <a:spLocks noGrp="1"/>
          </p:cNvSpPr>
          <p:nvPr>
            <p:ph type="dt" sz="half" idx="10"/>
          </p:nvPr>
        </p:nvSpPr>
        <p:spPr>
          <a:xfrm>
            <a:off x="838200" y="6356351"/>
            <a:ext cx="2743200" cy="365125"/>
          </a:xfrm>
          <a:prstGeom prst="rect">
            <a:avLst/>
          </a:prstGeom>
        </p:spPr>
        <p:txBody>
          <a:bodyPr/>
          <a:lstStyle>
            <a:lvl1pPr defTabSz="342900" eaLnBrk="1" fontAlgn="auto" hangingPunct="1">
              <a:spcBef>
                <a:spcPts val="0"/>
              </a:spcBef>
              <a:spcAft>
                <a:spcPts val="0"/>
              </a:spcAft>
              <a:defRPr sz="1350">
                <a:solidFill>
                  <a:prstClr val="black"/>
                </a:solidFill>
                <a:latin typeface="Calibri"/>
                <a:cs typeface="+mn-cs"/>
              </a:defRPr>
            </a:lvl1pPr>
          </a:lstStyle>
          <a:p>
            <a:pPr>
              <a:defRPr/>
            </a:pPr>
            <a:fld id="{3278234A-219D-43B4-B52B-A87663E7D8A6}" type="datetimeFigureOut">
              <a:rPr lang="zh-CN" altLang="en-US"/>
              <a:pPr>
                <a:defRPr/>
              </a:pPr>
              <a:t>2021/12/19</a:t>
            </a:fld>
            <a:endParaRPr lang="zh-CN" altLang="en-US"/>
          </a:p>
        </p:txBody>
      </p:sp>
      <p:sp>
        <p:nvSpPr>
          <p:cNvPr id="3" name="页脚占位符 2">
            <a:extLst>
              <a:ext uri="{FF2B5EF4-FFF2-40B4-BE49-F238E27FC236}">
                <a16:creationId xmlns:a16="http://schemas.microsoft.com/office/drawing/2014/main" xmlns="" id="{773ED35E-0EFF-4362-848F-FC5072A0240B}"/>
              </a:ext>
            </a:extLst>
          </p:cNvPr>
          <p:cNvSpPr>
            <a:spLocks noGrp="1"/>
          </p:cNvSpPr>
          <p:nvPr>
            <p:ph type="ftr" sz="quarter" idx="11"/>
          </p:nvPr>
        </p:nvSpPr>
        <p:spPr>
          <a:xfrm>
            <a:off x="4038600" y="6356351"/>
            <a:ext cx="4114800" cy="365125"/>
          </a:xfrm>
          <a:prstGeom prst="rect">
            <a:avLst/>
          </a:prstGeom>
        </p:spPr>
        <p:txBody>
          <a:bodyPr/>
          <a:lstStyle>
            <a:lvl1pPr defTabSz="342900" eaLnBrk="1" fontAlgn="auto" hangingPunct="1">
              <a:spcBef>
                <a:spcPts val="0"/>
              </a:spcBef>
              <a:spcAft>
                <a:spcPts val="0"/>
              </a:spcAft>
              <a:defRPr sz="1350">
                <a:solidFill>
                  <a:prstClr val="black"/>
                </a:solidFill>
                <a:latin typeface="Calibri"/>
                <a:cs typeface="+mn-cs"/>
              </a:defRPr>
            </a:lvl1pPr>
          </a:lstStyle>
          <a:p>
            <a:pPr>
              <a:defRPr/>
            </a:pPr>
            <a:endParaRPr lang="zh-CN" altLang="en-US"/>
          </a:p>
        </p:txBody>
      </p:sp>
      <p:sp>
        <p:nvSpPr>
          <p:cNvPr id="4" name="灯片编号占位符 3">
            <a:extLst>
              <a:ext uri="{FF2B5EF4-FFF2-40B4-BE49-F238E27FC236}">
                <a16:creationId xmlns:a16="http://schemas.microsoft.com/office/drawing/2014/main" xmlns="" id="{6E317177-60C9-40CB-93E1-FB4CF4A0D176}"/>
              </a:ext>
            </a:extLst>
          </p:cNvPr>
          <p:cNvSpPr>
            <a:spLocks noGrp="1"/>
          </p:cNvSpPr>
          <p:nvPr>
            <p:ph type="sldNum" sz="quarter" idx="12"/>
          </p:nvPr>
        </p:nvSpPr>
        <p:spPr>
          <a:xfrm>
            <a:off x="8610600" y="6356351"/>
            <a:ext cx="2743200" cy="365125"/>
          </a:xfrm>
          <a:prstGeom prst="rect">
            <a:avLst/>
          </a:prstGeom>
        </p:spPr>
        <p:txBody>
          <a:bodyPr vert="horz" wrap="square" lIns="91440" tIns="45720" rIns="91440" bIns="45720" numCol="1" anchor="t" anchorCtr="0" compatLnSpc="1">
            <a:prstTxWarp prst="textNoShape">
              <a:avLst/>
            </a:prstTxWarp>
          </a:bodyPr>
          <a:lstStyle>
            <a:lvl1pPr defTabSz="342900" eaLnBrk="1" hangingPunct="1">
              <a:defRPr sz="1300">
                <a:solidFill>
                  <a:srgbClr val="000000"/>
                </a:solidFill>
                <a:latin typeface="Calibri" panose="020F0502020204030204" pitchFamily="34" charset="0"/>
                <a:cs typeface="等线" panose="02010600030101010101" pitchFamily="2" charset="-122"/>
              </a:defRPr>
            </a:lvl1pPr>
          </a:lstStyle>
          <a:p>
            <a:pPr>
              <a:defRPr/>
            </a:pPr>
            <a:fld id="{CFE6279E-98FA-4463-B787-20A25812903B}" type="slidenum">
              <a:rPr lang="zh-CN" altLang="en-US"/>
              <a:pPr>
                <a:defRPr/>
              </a:pPr>
              <a:t>‹#›</a:t>
            </a:fld>
            <a:endParaRPr lang="zh-CN" altLang="en-US"/>
          </a:p>
        </p:txBody>
      </p:sp>
    </p:spTree>
    <p:extLst>
      <p:ext uri="{BB962C8B-B14F-4D97-AF65-F5344CB8AC3E}">
        <p14:creationId xmlns:p14="http://schemas.microsoft.com/office/powerpoint/2010/main" val="716683938"/>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endParaRPr lang="vi-VN" noProof="1"/>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vi-VN" noProof="1"/>
          </a:p>
        </p:txBody>
      </p:sp>
      <p:sp>
        <p:nvSpPr>
          <p:cNvPr id="4" name="Rectangle 4">
            <a:extLst>
              <a:ext uri="{FF2B5EF4-FFF2-40B4-BE49-F238E27FC236}">
                <a16:creationId xmlns:a16="http://schemas.microsoft.com/office/drawing/2014/main" xmlns="" id="{5CB24043-52D0-4051-A28E-8C0EA7B9C2B6}"/>
              </a:ext>
            </a:extLst>
          </p:cNvPr>
          <p:cNvSpPr>
            <a:spLocks noGrp="1" noChangeArrowheads="1"/>
          </p:cNvSpPr>
          <p:nvPr>
            <p:ph type="dt" sz="half" idx="10"/>
          </p:nvPr>
        </p:nvSpPr>
        <p:spPr>
          <a:xfrm>
            <a:off x="0" y="0"/>
            <a:ext cx="0" cy="0"/>
          </a:xfrm>
        </p:spPr>
        <p:txBody>
          <a:bodyPr/>
          <a:lstStyle>
            <a:lvl1pPr>
              <a:defRPr/>
            </a:lvl1pPr>
          </a:lstStyle>
          <a:p>
            <a:pPr>
              <a:defRPr/>
            </a:pPr>
            <a:fld id="{61BF1E52-8A0C-44CB-A454-D7E428C10E49}" type="datetimeFigureOut">
              <a:rPr lang="en-US"/>
              <a:pPr>
                <a:defRPr/>
              </a:pPr>
              <a:t>12/19/2021</a:t>
            </a:fld>
            <a:endParaRPr lang="en-US"/>
          </a:p>
        </p:txBody>
      </p:sp>
      <p:sp>
        <p:nvSpPr>
          <p:cNvPr id="5" name="Rectangle 5">
            <a:extLst>
              <a:ext uri="{FF2B5EF4-FFF2-40B4-BE49-F238E27FC236}">
                <a16:creationId xmlns:a16="http://schemas.microsoft.com/office/drawing/2014/main" xmlns="" id="{14FDA5EC-7670-44C4-BD9B-8AF6F1C84433}"/>
              </a:ext>
            </a:extLst>
          </p:cNvPr>
          <p:cNvSpPr>
            <a:spLocks noGrp="1" noChangeArrowheads="1"/>
          </p:cNvSpPr>
          <p:nvPr>
            <p:ph type="ftr" sz="quarter" idx="11"/>
          </p:nvPr>
        </p:nvSpPr>
        <p:spPr>
          <a:xfrm>
            <a:off x="0" y="0"/>
            <a:ext cx="0" cy="0"/>
          </a:xfrm>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74F4CA2F-D0E2-4F9D-889F-C751982159FE}"/>
              </a:ext>
            </a:extLst>
          </p:cNvPr>
          <p:cNvSpPr>
            <a:spLocks noGrp="1" noChangeArrowheads="1"/>
          </p:cNvSpPr>
          <p:nvPr>
            <p:ph type="sldNum" sz="quarter" idx="12"/>
          </p:nvPr>
        </p:nvSpPr>
        <p:spPr>
          <a:xfrm>
            <a:off x="0" y="0"/>
            <a:ext cx="0" cy="0"/>
          </a:xfrm>
        </p:spPr>
        <p:txBody>
          <a:bodyPr/>
          <a:lstStyle>
            <a:lvl1pPr>
              <a:defRPr/>
            </a:lvl1pPr>
          </a:lstStyle>
          <a:p>
            <a:pPr>
              <a:defRPr/>
            </a:pPr>
            <a:fld id="{34290BAC-A67E-439F-87AF-80526B09A27D}" type="slidenum">
              <a:rPr lang="en-US" altLang="en-US"/>
              <a:pPr>
                <a:defRPr/>
              </a:pPr>
              <a:t>‹#›</a:t>
            </a:fld>
            <a:endParaRPr lang="en-US" altLang="en-US"/>
          </a:p>
        </p:txBody>
      </p:sp>
    </p:spTree>
    <p:extLst>
      <p:ext uri="{BB962C8B-B14F-4D97-AF65-F5344CB8AC3E}">
        <p14:creationId xmlns:p14="http://schemas.microsoft.com/office/powerpoint/2010/main" val="386022205"/>
      </p:ext>
    </p:extLst>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350587"/>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560923"/>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623783"/>
      </p:ext>
    </p:extLst>
  </p:cSld>
  <p:clrMapOvr>
    <a:masterClrMapping/>
  </p:clrMapOvr>
  <p:transition advClick="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image" Target="../media/image1.jpe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image" Target="../media/image1.jpe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cSld>
  <p:clrMap bg1="lt1" tx1="dk1" bg2="lt2" tx2="dk2" accent1="accent1" accent2="accent2" accent3="accent3" accent4="accent4" accent5="accent5" accent6="accent6" hlink="hlink" folHlink="folHlink"/>
  <p:sldLayoutIdLst>
    <p:sldLayoutId id="2147483649" r:id="rId1"/>
    <p:sldLayoutId id="2147483702"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图片 5">
            <a:extLst>
              <a:ext uri="{FF2B5EF4-FFF2-40B4-BE49-F238E27FC236}">
                <a16:creationId xmlns:a16="http://schemas.microsoft.com/office/drawing/2014/main" xmlns="" id="{F9262F51-57C8-48D1-9840-DACB75986DEA}"/>
              </a:ext>
            </a:extLst>
          </p:cNvPr>
          <p:cNvPicPr>
            <a:picLocks noChangeAspect="1"/>
          </p:cNvPicPr>
          <p:nvPr/>
        </p:nvPicPr>
        <p:blipFill>
          <a:blip r:embed="rId7">
            <a:extLst>
              <a:ext uri="{28A0092B-C50C-407E-A947-70E740481C1C}">
                <a14:useLocalDpi xmlns:a14="http://schemas.microsoft.com/office/drawing/2010/main" val="0"/>
              </a:ext>
            </a:extLst>
          </a:blip>
          <a:srcRect t="61421" b="609"/>
          <a:stretch>
            <a:fillRect/>
          </a:stretch>
        </p:blipFill>
        <p:spPr bwMode="auto">
          <a:xfrm>
            <a:off x="16934" y="19050"/>
            <a:ext cx="12172951"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xmlns="" id="{1298B446-1FF9-43AE-A1C9-E57B0F917B65}"/>
              </a:ext>
            </a:extLst>
          </p:cNvPr>
          <p:cNvPicPr>
            <a:picLocks noChangeAspect="1"/>
          </p:cNvPicPr>
          <p:nvPr/>
        </p:nvPicPr>
        <p:blipFill>
          <a:blip r:embed="rId8">
            <a:extLst>
              <a:ext uri="{28A0092B-C50C-407E-A947-70E740481C1C}">
                <a14:useLocalDpi xmlns:a14="http://schemas.microsoft.com/office/drawing/2010/main" val="0"/>
              </a:ext>
            </a:extLst>
          </a:blip>
          <a:srcRect t="22717"/>
          <a:stretch>
            <a:fillRect/>
          </a:stretch>
        </p:blipFill>
        <p:spPr bwMode="auto">
          <a:xfrm>
            <a:off x="99484" y="1"/>
            <a:ext cx="1301749"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xmlns="" id="{A701B8E1-1C38-435D-ACE0-C8A69D01A5E4}"/>
              </a:ext>
            </a:extLst>
          </p:cNvPr>
          <p:cNvSpPr/>
          <p:nvPr/>
        </p:nvSpPr>
        <p:spPr>
          <a:xfrm>
            <a:off x="3048000" y="2551838"/>
            <a:ext cx="6096000" cy="184025"/>
          </a:xfrm>
          <a:prstGeom prst="rect">
            <a:avLst/>
          </a:prstGeom>
        </p:spPr>
        <p:txBody>
          <a:bodyPr>
            <a:spAutoFit/>
          </a:bodyPr>
          <a:lstStyle/>
          <a:p>
            <a:pPr algn="just" defTabSz="342900" eaLnBrk="1" fontAlgn="auto" hangingPunct="1">
              <a:lnSpc>
                <a:spcPct val="150000"/>
              </a:lnSpc>
              <a:spcBef>
                <a:spcPts val="0"/>
              </a:spcBef>
              <a:spcAft>
                <a:spcPts val="0"/>
              </a:spcAft>
              <a:defRPr/>
            </a:pPr>
            <a:r>
              <a:rPr lang="zh-CN" altLang="en-US" sz="450" dirty="0">
                <a:solidFill>
                  <a:prstClr val="white">
                    <a:alpha val="0"/>
                  </a:prstClr>
                </a:solidFill>
                <a:latin typeface="Microsoft YaHei" panose="020B0503020204020204" pitchFamily="34" charset="-122"/>
                <a:ea typeface="Microsoft YaHei" panose="020B0503020204020204" pitchFamily="34" charset="-122"/>
                <a:cs typeface="+mn-cs"/>
              </a:rPr>
              <a:t>感谢您下载包图网平台上提供的</a:t>
            </a:r>
            <a:r>
              <a:rPr lang="en-US" altLang="zh-CN" sz="450" dirty="0">
                <a:solidFill>
                  <a:prstClr val="white">
                    <a:alpha val="0"/>
                  </a:prstClr>
                </a:solidFill>
                <a:latin typeface="Microsoft YaHei" panose="020B0503020204020204" pitchFamily="34" charset="-122"/>
                <a:ea typeface="Microsoft YaHei" panose="020B0503020204020204" pitchFamily="34" charset="-122"/>
                <a:cs typeface="+mn-cs"/>
              </a:rPr>
              <a:t>PPT</a:t>
            </a:r>
            <a:r>
              <a:rPr lang="zh-CN" altLang="en-US" sz="450" dirty="0">
                <a:solidFill>
                  <a:prstClr val="white">
                    <a:alpha val="0"/>
                  </a:prstClr>
                </a:solidFill>
                <a:latin typeface="Microsoft YaHei" panose="020B0503020204020204" pitchFamily="34" charset="-122"/>
                <a:ea typeface="Microsoft YaHei" panose="020B0503020204020204" pitchFamily="34" charset="-122"/>
                <a:cs typeface="+mn-cs"/>
              </a:rPr>
              <a:t>作品，为了您和包图网以及原创作者的利益，请勿复制、传播、销售，否则将承担法律责任！包图网将对作品进行维权，按照传播下载次数进行十倍的索取赔偿！</a:t>
            </a:r>
            <a:endParaRPr lang="en-US" altLang="zh-CN" sz="450" dirty="0">
              <a:solidFill>
                <a:prstClr val="white">
                  <a:alpha val="0"/>
                </a:prstClr>
              </a:solidFill>
              <a:latin typeface="Microsoft YaHei" panose="020B0503020204020204" pitchFamily="34" charset="-122"/>
              <a:ea typeface="Microsoft YaHei" panose="020B0503020204020204" pitchFamily="34" charset="-122"/>
              <a:cs typeface="+mn-cs"/>
            </a:endParaRPr>
          </a:p>
        </p:txBody>
      </p:sp>
      <p:sp>
        <p:nvSpPr>
          <p:cNvPr id="5"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85205017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图片 5">
            <a:extLst>
              <a:ext uri="{FF2B5EF4-FFF2-40B4-BE49-F238E27FC236}">
                <a16:creationId xmlns:a16="http://schemas.microsoft.com/office/drawing/2014/main" xmlns="" id="{F9262F51-57C8-48D1-9840-DACB75986DEA}"/>
              </a:ext>
            </a:extLst>
          </p:cNvPr>
          <p:cNvPicPr>
            <a:picLocks noChangeAspect="1"/>
          </p:cNvPicPr>
          <p:nvPr/>
        </p:nvPicPr>
        <p:blipFill>
          <a:blip r:embed="rId7">
            <a:extLst>
              <a:ext uri="{28A0092B-C50C-407E-A947-70E740481C1C}">
                <a14:useLocalDpi xmlns:a14="http://schemas.microsoft.com/office/drawing/2010/main" val="0"/>
              </a:ext>
            </a:extLst>
          </a:blip>
          <a:srcRect t="61421" b="609"/>
          <a:stretch>
            <a:fillRect/>
          </a:stretch>
        </p:blipFill>
        <p:spPr bwMode="auto">
          <a:xfrm>
            <a:off x="16934" y="19050"/>
            <a:ext cx="12172951"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xmlns="" id="{1298B446-1FF9-43AE-A1C9-E57B0F917B65}"/>
              </a:ext>
            </a:extLst>
          </p:cNvPr>
          <p:cNvPicPr>
            <a:picLocks noChangeAspect="1"/>
          </p:cNvPicPr>
          <p:nvPr/>
        </p:nvPicPr>
        <p:blipFill>
          <a:blip r:embed="rId8">
            <a:extLst>
              <a:ext uri="{28A0092B-C50C-407E-A947-70E740481C1C}">
                <a14:useLocalDpi xmlns:a14="http://schemas.microsoft.com/office/drawing/2010/main" val="0"/>
              </a:ext>
            </a:extLst>
          </a:blip>
          <a:srcRect t="22717"/>
          <a:stretch>
            <a:fillRect/>
          </a:stretch>
        </p:blipFill>
        <p:spPr bwMode="auto">
          <a:xfrm>
            <a:off x="99484" y="1"/>
            <a:ext cx="1301749"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xmlns="" id="{A701B8E1-1C38-435D-ACE0-C8A69D01A5E4}"/>
              </a:ext>
            </a:extLst>
          </p:cNvPr>
          <p:cNvSpPr/>
          <p:nvPr/>
        </p:nvSpPr>
        <p:spPr>
          <a:xfrm>
            <a:off x="3048000" y="2551838"/>
            <a:ext cx="6096000" cy="184025"/>
          </a:xfrm>
          <a:prstGeom prst="rect">
            <a:avLst/>
          </a:prstGeom>
        </p:spPr>
        <p:txBody>
          <a:bodyPr>
            <a:spAutoFit/>
          </a:bodyPr>
          <a:lstStyle/>
          <a:p>
            <a:pPr algn="just" defTabSz="342900" eaLnBrk="1" fontAlgn="auto" hangingPunct="1">
              <a:lnSpc>
                <a:spcPct val="150000"/>
              </a:lnSpc>
              <a:spcBef>
                <a:spcPts val="0"/>
              </a:spcBef>
              <a:spcAft>
                <a:spcPts val="0"/>
              </a:spcAft>
              <a:defRPr/>
            </a:pPr>
            <a:r>
              <a:rPr lang="zh-CN" altLang="en-US" sz="450" dirty="0">
                <a:solidFill>
                  <a:prstClr val="white">
                    <a:alpha val="0"/>
                  </a:prstClr>
                </a:solidFill>
                <a:latin typeface="Microsoft YaHei" panose="020B0503020204020204" pitchFamily="34" charset="-122"/>
                <a:ea typeface="Microsoft YaHei" panose="020B0503020204020204" pitchFamily="34" charset="-122"/>
                <a:cs typeface="+mn-cs"/>
              </a:rPr>
              <a:t>感谢您下载包图网平台上提供的</a:t>
            </a:r>
            <a:r>
              <a:rPr lang="en-US" altLang="zh-CN" sz="450" dirty="0">
                <a:solidFill>
                  <a:prstClr val="white">
                    <a:alpha val="0"/>
                  </a:prstClr>
                </a:solidFill>
                <a:latin typeface="Microsoft YaHei" panose="020B0503020204020204" pitchFamily="34" charset="-122"/>
                <a:ea typeface="Microsoft YaHei" panose="020B0503020204020204" pitchFamily="34" charset="-122"/>
                <a:cs typeface="+mn-cs"/>
              </a:rPr>
              <a:t>PPT</a:t>
            </a:r>
            <a:r>
              <a:rPr lang="zh-CN" altLang="en-US" sz="450" dirty="0">
                <a:solidFill>
                  <a:prstClr val="white">
                    <a:alpha val="0"/>
                  </a:prstClr>
                </a:solidFill>
                <a:latin typeface="Microsoft YaHei" panose="020B0503020204020204" pitchFamily="34" charset="-122"/>
                <a:ea typeface="Microsoft YaHei" panose="020B0503020204020204" pitchFamily="34" charset="-122"/>
                <a:cs typeface="+mn-cs"/>
              </a:rPr>
              <a:t>作品，为了您和包图网以及原创作者的利益，请勿复制、传播、销售，否则将承担法律责任！包图网将对作品进行维权，按照传播下载次数进行十倍的索取赔偿！</a:t>
            </a:r>
            <a:endParaRPr lang="en-US" altLang="zh-CN" sz="450" dirty="0">
              <a:solidFill>
                <a:prstClr val="white">
                  <a:alpha val="0"/>
                </a:prstClr>
              </a:solidFill>
              <a:latin typeface="Microsoft YaHei" panose="020B0503020204020204" pitchFamily="34" charset="-122"/>
              <a:ea typeface="Microsoft YaHei" panose="020B0503020204020204" pitchFamily="34" charset="-122"/>
              <a:cs typeface="+mn-cs"/>
            </a:endParaRPr>
          </a:p>
        </p:txBody>
      </p:sp>
      <p:sp>
        <p:nvSpPr>
          <p:cNvPr id="5"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40347487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8" r:id="rId3"/>
    <p:sldLayoutId id="2147483699" r:id="rId4"/>
    <p:sldLayoutId id="2147483700" r:id="rId5"/>
  </p:sldLayoutIdLst>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hemeOverride" Target="../theme/themeOverr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10.xml"/><Relationship Id="rId1" Type="http://schemas.openxmlformats.org/officeDocument/2006/relationships/themeOverride" Target="../theme/themeOverr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hemeOverride" Target="../theme/themeOverrid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hemeOverride" Target="../theme/themeOverr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hemeOverride" Target="../theme/themeOverride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slideLayout" Target="../slideLayouts/slideLayout10.xml"/><Relationship Id="rId1" Type="http://schemas.openxmlformats.org/officeDocument/2006/relationships/themeOverride" Target="../theme/themeOverride8.xml"/></Relationships>
</file>

<file path=ppt/slides/_rels/slide2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slideLayout" Target="../slideLayouts/slideLayout10.xml"/><Relationship Id="rId1" Type="http://schemas.openxmlformats.org/officeDocument/2006/relationships/themeOverride" Target="../theme/themeOverride9.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0.xml"/><Relationship Id="rId1" Type="http://schemas.openxmlformats.org/officeDocument/2006/relationships/themeOverride" Target="../theme/themeOverride10.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0.xml"/><Relationship Id="rId1" Type="http://schemas.openxmlformats.org/officeDocument/2006/relationships/themeOverride" Target="../theme/themeOverride11.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0.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file:///C:\Users\Administrator\Downloads\KimDongPhongNha-Dangcapnhat_htf2.mp3" TargetMode="External"/><Relationship Id="rId1" Type="http://schemas.openxmlformats.org/officeDocument/2006/relationships/audio" Target="file:///D:\vienvx\Lien%20Doi%20Le%20Loi%20-%20Kim%20Dong.mp3" TargetMode="Externa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FB691FB-FF0B-4994-925A-B85C23AF6512}"/>
              </a:ext>
            </a:extLst>
          </p:cNvPr>
          <p:cNvPicPr>
            <a:picLocks noChangeAspect="1"/>
          </p:cNvPicPr>
          <p:nvPr/>
        </p:nvPicPr>
        <p:blipFill rotWithShape="1">
          <a:blip r:embed="rId6">
            <a:extLst>
              <a:ext uri="{28A0092B-C50C-407E-A947-70E740481C1C}">
                <a14:useLocalDpi xmlns:a14="http://schemas.microsoft.com/office/drawing/2010/main" val="0"/>
              </a:ext>
            </a:extLst>
          </a:blip>
          <a:srcRect r="45430"/>
          <a:stretch/>
        </p:blipFill>
        <p:spPr>
          <a:xfrm>
            <a:off x="0" y="0"/>
            <a:ext cx="12192000" cy="6858000"/>
          </a:xfrm>
          <a:prstGeom prst="rect">
            <a:avLst/>
          </a:prstGeom>
        </p:spPr>
      </p:pic>
      <p:pic>
        <p:nvPicPr>
          <p:cNvPr id="5" name="Egil Olsen - Tomorrow Tomorrow Not Today">
            <a:hlinkClick r:id="" action="ppaction://media"/>
            <a:extLst>
              <a:ext uri="{FF2B5EF4-FFF2-40B4-BE49-F238E27FC236}">
                <a16:creationId xmlns:a16="http://schemas.microsoft.com/office/drawing/2014/main" xmlns="" id="{A4BB6186-CD2B-4607-BA68-D6D42721DC9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391400" y="-809194"/>
            <a:ext cx="304800" cy="304800"/>
          </a:xfrm>
          <a:prstGeom prst="rect">
            <a:avLst/>
          </a:prstGeom>
        </p:spPr>
      </p:pic>
      <p:sp>
        <p:nvSpPr>
          <p:cNvPr id="8" name="Text Box 16">
            <a:extLst>
              <a:ext uri="{FF2B5EF4-FFF2-40B4-BE49-F238E27FC236}">
                <a16:creationId xmlns:a16="http://schemas.microsoft.com/office/drawing/2014/main" xmlns="" id="{653D40B1-AE93-40BB-AE19-A53F37B44C95}"/>
              </a:ext>
            </a:extLst>
          </p:cNvPr>
          <p:cNvSpPr txBox="1">
            <a:spLocks noChangeArrowheads="1"/>
          </p:cNvSpPr>
          <p:nvPr/>
        </p:nvSpPr>
        <p:spPr bwMode="auto">
          <a:xfrm>
            <a:off x="3164423" y="299917"/>
            <a:ext cx="8168820" cy="584775"/>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defTabSz="1219170">
              <a:defRPr/>
            </a:pPr>
            <a:r>
              <a:rPr lang="en-US" sz="3200" b="1" smtClean="0">
                <a:solidFill>
                  <a:prstClr val="black"/>
                </a:solidFill>
                <a:latin typeface="Times New Roman" pitchFamily="18" charset="0"/>
                <a:cs typeface="Times New Roman" pitchFamily="18" charset="0"/>
              </a:rPr>
              <a:t>Thứ Hai ngày 20 tháng 12 năm 2021</a:t>
            </a:r>
            <a:endParaRPr lang="en-US" sz="3200" b="1" dirty="0">
              <a:solidFill>
                <a:prstClr val="black"/>
              </a:solidFill>
              <a:latin typeface="Times New Roman" pitchFamily="18" charset="0"/>
              <a:cs typeface="Times New Roman" pitchFamily="18" charset="0"/>
            </a:endParaRPr>
          </a:p>
        </p:txBody>
      </p:sp>
      <p:sp>
        <p:nvSpPr>
          <p:cNvPr id="10" name="Rectangle 2">
            <a:extLst>
              <a:ext uri="{FF2B5EF4-FFF2-40B4-BE49-F238E27FC236}">
                <a16:creationId xmlns:a16="http://schemas.microsoft.com/office/drawing/2014/main" xmlns="" id="{588C040E-6A60-4050-8AC3-AD9EBE68004D}"/>
              </a:ext>
            </a:extLst>
          </p:cNvPr>
          <p:cNvSpPr>
            <a:spLocks noChangeArrowheads="1"/>
          </p:cNvSpPr>
          <p:nvPr/>
        </p:nvSpPr>
        <p:spPr bwMode="auto">
          <a:xfrm>
            <a:off x="2829233" y="2767280"/>
            <a:ext cx="868910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1219170" fontAlgn="base">
              <a:spcBef>
                <a:spcPct val="50000"/>
              </a:spcBef>
              <a:spcAft>
                <a:spcPct val="0"/>
              </a:spcAft>
              <a:defRPr/>
            </a:pPr>
            <a:r>
              <a:rPr lang="en-US" altLang="en-US" sz="8000" b="1" dirty="0" err="1" smtClean="0">
                <a:ln w="0"/>
                <a:solidFill>
                  <a:srgbClr val="FF0000"/>
                </a:solidFill>
                <a:latin typeface="Times New Roman" pitchFamily="18" charset="0"/>
                <a:cs typeface="Times New Roman" pitchFamily="18" charset="0"/>
              </a:rPr>
              <a:t>Người</a:t>
            </a:r>
            <a:r>
              <a:rPr lang="en-US" altLang="en-US" sz="8000" b="1" dirty="0" smtClean="0">
                <a:ln w="0"/>
                <a:solidFill>
                  <a:srgbClr val="FF0000"/>
                </a:solidFill>
                <a:latin typeface="Times New Roman" pitchFamily="18" charset="0"/>
                <a:cs typeface="Times New Roman" pitchFamily="18" charset="0"/>
              </a:rPr>
              <a:t> </a:t>
            </a:r>
            <a:r>
              <a:rPr lang="en-US" altLang="en-US" sz="8000" b="1" dirty="0" err="1" smtClean="0">
                <a:ln w="0"/>
                <a:solidFill>
                  <a:srgbClr val="FF0000"/>
                </a:solidFill>
                <a:latin typeface="Times New Roman" pitchFamily="18" charset="0"/>
                <a:cs typeface="Times New Roman" pitchFamily="18" charset="0"/>
              </a:rPr>
              <a:t>liên</a:t>
            </a:r>
            <a:r>
              <a:rPr lang="en-US" altLang="en-US" sz="8000" b="1" dirty="0" smtClean="0">
                <a:ln w="0"/>
                <a:solidFill>
                  <a:srgbClr val="FF0000"/>
                </a:solidFill>
                <a:latin typeface="Times New Roman" pitchFamily="18" charset="0"/>
                <a:cs typeface="Times New Roman" pitchFamily="18" charset="0"/>
              </a:rPr>
              <a:t> </a:t>
            </a:r>
            <a:r>
              <a:rPr lang="en-US" altLang="en-US" sz="8000" b="1" dirty="0" err="1" smtClean="0">
                <a:ln w="0"/>
                <a:solidFill>
                  <a:srgbClr val="FF0000"/>
                </a:solidFill>
                <a:latin typeface="Times New Roman" pitchFamily="18" charset="0"/>
                <a:cs typeface="Times New Roman" pitchFamily="18" charset="0"/>
              </a:rPr>
              <a:t>lạc</a:t>
            </a:r>
            <a:r>
              <a:rPr lang="en-US" altLang="en-US" sz="8000" b="1" dirty="0" smtClean="0">
                <a:ln w="0"/>
                <a:solidFill>
                  <a:srgbClr val="FF0000"/>
                </a:solidFill>
                <a:latin typeface="Times New Roman" pitchFamily="18" charset="0"/>
                <a:cs typeface="Times New Roman" pitchFamily="18" charset="0"/>
              </a:rPr>
              <a:t> </a:t>
            </a:r>
            <a:r>
              <a:rPr lang="en-US" altLang="en-US" sz="8000" b="1" dirty="0" err="1" smtClean="0">
                <a:ln w="0"/>
                <a:solidFill>
                  <a:srgbClr val="FF0000"/>
                </a:solidFill>
                <a:latin typeface="Times New Roman" pitchFamily="18" charset="0"/>
                <a:cs typeface="Times New Roman" pitchFamily="18" charset="0"/>
              </a:rPr>
              <a:t>nhỏ</a:t>
            </a:r>
            <a:endParaRPr lang="en-US" altLang="en-US" sz="8000" b="1" dirty="0">
              <a:ln w="0"/>
              <a:solidFill>
                <a:srgbClr val="FF0000"/>
              </a:solidFill>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xmlns="" id="{455E3173-A975-4862-B6F5-17CBAB593714}"/>
              </a:ext>
            </a:extLst>
          </p:cNvPr>
          <p:cNvSpPr txBox="1"/>
          <p:nvPr/>
        </p:nvSpPr>
        <p:spPr>
          <a:xfrm>
            <a:off x="3800517" y="1267097"/>
            <a:ext cx="6140317" cy="861774"/>
          </a:xfrm>
          <a:prstGeom prst="rect">
            <a:avLst/>
          </a:prstGeom>
          <a:noFill/>
        </p:spPr>
        <p:txBody>
          <a:bodyPr wrap="square">
            <a:spAutoFit/>
          </a:bodyPr>
          <a:lstStyle/>
          <a:p>
            <a:pPr algn="ctr" eaLnBrk="1" hangingPunct="1">
              <a:spcBef>
                <a:spcPts val="0"/>
              </a:spcBef>
            </a:pPr>
            <a:r>
              <a:rPr lang="en-US" altLang="zh-CN" sz="5000" b="1" smtClean="0">
                <a:ln>
                  <a:solidFill>
                    <a:schemeClr val="tx1"/>
                  </a:solidFill>
                </a:ln>
                <a:solidFill>
                  <a:srgbClr val="0000FF"/>
                </a:solidFill>
                <a:latin typeface="Times New Roman" pitchFamily="18" charset="0"/>
                <a:ea typeface="SimHei" panose="02010609060101010101" pitchFamily="49" charset="-122"/>
                <a:cs typeface="Times New Roman" pitchFamily="18" charset="0"/>
              </a:rPr>
              <a:t>Tập đọc - Kể chuyện</a:t>
            </a:r>
            <a:endParaRPr lang="en-US" altLang="zh-CN" sz="5000" b="1" dirty="0">
              <a:ln>
                <a:solidFill>
                  <a:schemeClr val="tx1"/>
                </a:solidFill>
              </a:ln>
              <a:solidFill>
                <a:srgbClr val="0000FF"/>
              </a:solidFill>
              <a:latin typeface="Times New Roman" pitchFamily="18" charset="0"/>
              <a:ea typeface="SimHei" panose="02010609060101010101" pitchFamily="49" charset="-122"/>
              <a:cs typeface="Times New Roman" pitchFamily="18" charset="0"/>
            </a:endParaRPr>
          </a:p>
        </p:txBody>
      </p:sp>
    </p:spTree>
    <p:extLst>
      <p:ext uri="{BB962C8B-B14F-4D97-AF65-F5344CB8AC3E}">
        <p14:creationId xmlns:p14="http://schemas.microsoft.com/office/powerpoint/2010/main" val="38125434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audio>
              <p:cMediaNode vol="80000" numSld="2" showWhenStopped="0">
                <p:cTn id="2" repeatCount="indefinite" fill="remove"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8CCFA0BB-149D-4A7F-8D01-28B2C26316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60545"/>
            <a:ext cx="12192000" cy="3597455"/>
          </a:xfrm>
          <a:prstGeom prst="rect">
            <a:avLst/>
          </a:prstGeom>
        </p:spPr>
      </p:pic>
      <p:pic>
        <p:nvPicPr>
          <p:cNvPr id="5" name="图片 4">
            <a:extLst>
              <a:ext uri="{FF2B5EF4-FFF2-40B4-BE49-F238E27FC236}">
                <a16:creationId xmlns:a16="http://schemas.microsoft.com/office/drawing/2014/main" xmlns="" id="{5D43E63C-8A94-4B60-83F2-FFC2FDA766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0"/>
            <a:ext cx="6858000" cy="6858000"/>
          </a:xfrm>
          <a:prstGeom prst="rect">
            <a:avLst/>
          </a:prstGeom>
        </p:spPr>
      </p:pic>
      <p:sp>
        <p:nvSpPr>
          <p:cNvPr id="8" name="文本框 3">
            <a:extLst>
              <a:ext uri="{FF2B5EF4-FFF2-40B4-BE49-F238E27FC236}">
                <a16:creationId xmlns:a16="http://schemas.microsoft.com/office/drawing/2014/main" xmlns="" id="{C7256FB6-6F32-477C-8FCE-4783EA4B0DBE}"/>
              </a:ext>
            </a:extLst>
          </p:cNvPr>
          <p:cNvSpPr txBox="1"/>
          <p:nvPr/>
        </p:nvSpPr>
        <p:spPr>
          <a:xfrm>
            <a:off x="3448595" y="793896"/>
            <a:ext cx="8416834" cy="3232725"/>
          </a:xfrm>
          <a:prstGeom prst="cloud">
            <a:avLst/>
          </a:prstGeom>
          <a:noFill/>
          <a:ln w="28575">
            <a:solidFill>
              <a:schemeClr val="tx2"/>
            </a:solidFill>
          </a:ln>
        </p:spPr>
        <p:txBody>
          <a:bodyPr wrap="square" rtlCol="0">
            <a:spAutoFit/>
          </a:bodyPr>
          <a:lstStyle/>
          <a:p>
            <a:endParaRPr lang="en-US" altLang="zh-CN" sz="4400" b="1" smtClean="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endParaRPr>
          </a:p>
          <a:p>
            <a:r>
              <a:rPr lang="en-US" altLang="zh-CN" sz="4400" b="1" smtClean="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LUYỆN </a:t>
            </a:r>
            <a:r>
              <a:rPr lang="en-US" altLang="zh-CN" sz="4400" b="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ĐỌC </a:t>
            </a:r>
            <a:r>
              <a:rPr lang="en-US" altLang="zh-CN" sz="4400" b="1" smtClean="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ĐOẠN</a:t>
            </a:r>
          </a:p>
          <a:p>
            <a:endParaRPr lang="zh-CN" altLang="en-US" sz="44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2033301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9D70164-7A1E-451C-8BEB-9482D59B7D81}"/>
              </a:ext>
            </a:extLst>
          </p:cNvPr>
          <p:cNvPicPr>
            <a:picLocks noChangeAspect="1"/>
          </p:cNvPicPr>
          <p:nvPr/>
        </p:nvPicPr>
        <p:blipFill rotWithShape="1">
          <a:blip r:embed="rId3">
            <a:extLst>
              <a:ext uri="{28A0092B-C50C-407E-A947-70E740481C1C}">
                <a14:useLocalDpi xmlns:a14="http://schemas.microsoft.com/office/drawing/2010/main" val="0"/>
              </a:ext>
            </a:extLst>
          </a:blip>
          <a:srcRect l="44443" r="1"/>
          <a:stretch/>
        </p:blipFill>
        <p:spPr>
          <a:xfrm>
            <a:off x="0" y="0"/>
            <a:ext cx="12192000" cy="6858000"/>
          </a:xfrm>
          <a:prstGeom prst="rect">
            <a:avLst/>
          </a:prstGeom>
        </p:spPr>
      </p:pic>
      <p:sp>
        <p:nvSpPr>
          <p:cNvPr id="5" name="文本框 4">
            <a:extLst>
              <a:ext uri="{FF2B5EF4-FFF2-40B4-BE49-F238E27FC236}">
                <a16:creationId xmlns:a16="http://schemas.microsoft.com/office/drawing/2014/main" xmlns="" id="{E1A69FD8-D964-4A2A-AF53-7F4A3748493C}"/>
              </a:ext>
            </a:extLst>
          </p:cNvPr>
          <p:cNvSpPr txBox="1"/>
          <p:nvPr/>
        </p:nvSpPr>
        <p:spPr>
          <a:xfrm>
            <a:off x="398394" y="2696797"/>
            <a:ext cx="834134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00B050"/>
                </a:solidFill>
                <a:latin typeface="Times New Roman" panose="02020603050405020304" pitchFamily="18" charset="0"/>
                <a:ea typeface="字魂36号-正文宋楷" panose="02000000000000000000" pitchFamily="2" charset="-122"/>
                <a:cs typeface="Times New Roman" panose="02020603050405020304" pitchFamily="18" charset="0"/>
              </a:rPr>
              <a:t>Đoạn</a:t>
            </a:r>
            <a:r>
              <a:rPr lang="en-US" altLang="zh-CN" sz="3600" b="1" noProof="0" dirty="0">
                <a:solidFill>
                  <a:srgbClr val="00B050"/>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3600" b="1" i="0" u="none" strike="noStrike" kern="1200" cap="none" spc="0" normalizeH="0" baseline="0" noProof="0" dirty="0">
                <a:ln>
                  <a:noFill/>
                </a:ln>
                <a:solidFill>
                  <a:srgbClr val="00B05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1:</a:t>
            </a:r>
            <a:r>
              <a:rPr kumimoji="0" lang="en-US" altLang="zh-CN" sz="3600" b="1" i="0" u="none" strike="noStrike" kern="1200" cap="none" spc="0" normalizeH="0" noProof="0" dirty="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3600" b="1" dirty="0" err="1" smtClean="0">
                <a:solidFill>
                  <a:prstClr val="black"/>
                </a:solidFill>
                <a:latin typeface="Times New Roman" panose="02020603050405020304" pitchFamily="18" charset="0"/>
                <a:ea typeface="字魂36号-正文宋楷" panose="02000000000000000000" pitchFamily="2" charset="-122"/>
                <a:cs typeface="Times New Roman" panose="02020603050405020304" pitchFamily="18" charset="0"/>
              </a:rPr>
              <a:t>Sáng</a:t>
            </a:r>
            <a:r>
              <a:rPr lang="en-US" altLang="zh-CN" sz="3600" b="1" dirty="0" smtClean="0">
                <a:solidFill>
                  <a:prstClr val="black"/>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3600" b="1" dirty="0" err="1" smtClean="0">
                <a:solidFill>
                  <a:prstClr val="black"/>
                </a:solidFill>
                <a:latin typeface="Times New Roman" panose="02020603050405020304" pitchFamily="18" charset="0"/>
                <a:ea typeface="字魂36号-正文宋楷" panose="02000000000000000000" pitchFamily="2" charset="-122"/>
                <a:cs typeface="Times New Roman" panose="02020603050405020304" pitchFamily="18" charset="0"/>
              </a:rPr>
              <a:t>hôm</a:t>
            </a:r>
            <a:r>
              <a:rPr lang="en-US" altLang="zh-CN" sz="3600" b="1" dirty="0" smtClean="0">
                <a:solidFill>
                  <a:prstClr val="black"/>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3600" b="1" dirty="0" err="1" smtClean="0">
                <a:solidFill>
                  <a:prstClr val="black"/>
                </a:solidFill>
                <a:latin typeface="Times New Roman" panose="02020603050405020304" pitchFamily="18" charset="0"/>
                <a:ea typeface="字魂36号-正文宋楷" panose="02000000000000000000" pitchFamily="2" charset="-122"/>
                <a:cs typeface="Times New Roman" panose="02020603050405020304" pitchFamily="18" charset="0"/>
              </a:rPr>
              <a:t>ấy</a:t>
            </a:r>
            <a:r>
              <a:rPr kumimoji="0" lang="en-US" altLang="zh-CN" sz="3600" b="1" i="0" u="none" strike="noStrike" kern="1200" cap="none" spc="0" normalizeH="0" noProof="0" dirty="0" smtClean="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a:t>
            </a:r>
            <a:r>
              <a:rPr kumimoji="0" lang="en-US" altLang="zh-CN" sz="3600" b="1" i="0" u="none" strike="noStrike" kern="1200" cap="none" spc="0" normalizeH="0" noProof="0" dirty="0" err="1" smtClean="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ven</a:t>
            </a:r>
            <a:r>
              <a:rPr kumimoji="0" lang="en-US" altLang="zh-CN" sz="3600" b="1" i="0" u="none" strike="noStrike" kern="1200" cap="none" spc="0" normalizeH="0" noProof="0" dirty="0" smtClean="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3600" b="1" i="0" u="none" strike="noStrike" kern="1200" cap="none" spc="0" normalizeH="0" noProof="0" dirty="0" err="1" smtClean="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đường</a:t>
            </a:r>
            <a:r>
              <a:rPr kumimoji="0" lang="en-US" altLang="zh-CN" sz="3600" b="1" i="0" u="none" strike="noStrike" kern="1200" cap="none" spc="0" normalizeH="0" noProof="0" dirty="0" smtClean="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7" name="文本框 6">
            <a:extLst>
              <a:ext uri="{FF2B5EF4-FFF2-40B4-BE49-F238E27FC236}">
                <a16:creationId xmlns:a16="http://schemas.microsoft.com/office/drawing/2014/main" xmlns="" id="{5DFBD78A-09DE-4F79-A1BB-5F41A71F84FC}"/>
              </a:ext>
            </a:extLst>
          </p:cNvPr>
          <p:cNvSpPr txBox="1"/>
          <p:nvPr/>
        </p:nvSpPr>
        <p:spPr>
          <a:xfrm>
            <a:off x="398393" y="3639267"/>
            <a:ext cx="842509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7030A0"/>
                </a:solidFill>
                <a:latin typeface="Times New Roman" panose="02020603050405020304" pitchFamily="18" charset="0"/>
                <a:ea typeface="字魂36号-正文宋楷" panose="02000000000000000000" pitchFamily="2" charset="-122"/>
                <a:cs typeface="Times New Roman" panose="02020603050405020304" pitchFamily="18" charset="0"/>
              </a:rPr>
              <a:t>Đoạn</a:t>
            </a:r>
            <a:r>
              <a:rPr lang="en-US" altLang="zh-CN" sz="3600" b="1" noProof="0" dirty="0">
                <a:solidFill>
                  <a:srgbClr val="7030A0"/>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3600" b="1" i="0" u="none" strike="noStrike" kern="1200" cap="none" spc="0" normalizeH="0" baseline="0" noProof="0" dirty="0">
                <a:ln>
                  <a:noFill/>
                </a:ln>
                <a:solidFill>
                  <a:srgbClr val="7030A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2</a:t>
            </a:r>
            <a:r>
              <a:rPr lang="en-US" altLang="zh-CN" sz="3600" b="1" dirty="0">
                <a:solidFill>
                  <a:prstClr val="black"/>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3600" b="1" dirty="0" err="1" smtClean="0">
                <a:solidFill>
                  <a:prstClr val="black"/>
                </a:solidFill>
                <a:latin typeface="Times New Roman" panose="02020603050405020304" pitchFamily="18" charset="0"/>
                <a:ea typeface="字魂36号-正文宋楷" panose="02000000000000000000" pitchFamily="2" charset="-122"/>
                <a:cs typeface="Times New Roman" panose="02020603050405020304" pitchFamily="18" charset="0"/>
              </a:rPr>
              <a:t>Đến</a:t>
            </a:r>
            <a:r>
              <a:rPr lang="en-US" altLang="zh-CN" sz="3600" b="1" dirty="0" smtClean="0">
                <a:solidFill>
                  <a:prstClr val="black"/>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3600" b="1" dirty="0" err="1" smtClean="0">
                <a:solidFill>
                  <a:prstClr val="black"/>
                </a:solidFill>
                <a:latin typeface="Times New Roman" panose="02020603050405020304" pitchFamily="18" charset="0"/>
                <a:ea typeface="字魂36号-正文宋楷" panose="02000000000000000000" pitchFamily="2" charset="-122"/>
                <a:cs typeface="Times New Roman" panose="02020603050405020304" pitchFamily="18" charset="0"/>
              </a:rPr>
              <a:t>quãng</a:t>
            </a:r>
            <a:r>
              <a:rPr lang="en-US" altLang="zh-CN" sz="3600" b="1" dirty="0" smtClean="0">
                <a:solidFill>
                  <a:prstClr val="black"/>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3600" b="1" dirty="0" err="1" smtClean="0">
                <a:solidFill>
                  <a:prstClr val="black"/>
                </a:solidFill>
                <a:latin typeface="Times New Roman" panose="02020603050405020304" pitchFamily="18" charset="0"/>
                <a:ea typeface="字魂36号-正文宋楷" panose="02000000000000000000" pitchFamily="2" charset="-122"/>
                <a:cs typeface="Times New Roman" panose="02020603050405020304" pitchFamily="18" charset="0"/>
              </a:rPr>
              <a:t>suối</a:t>
            </a:r>
            <a:r>
              <a:rPr lang="en-US" altLang="zh-CN" sz="3600" b="1" dirty="0" smtClean="0">
                <a:solidFill>
                  <a:prstClr val="black"/>
                </a:solidFill>
                <a:latin typeface="Times New Roman" panose="02020603050405020304" pitchFamily="18" charset="0"/>
                <a:ea typeface="字魂36号-正文宋楷" panose="02000000000000000000" pitchFamily="2" charset="-122"/>
                <a:cs typeface="Times New Roman" panose="02020603050405020304" pitchFamily="18" charset="0"/>
              </a:rPr>
              <a:t>….</a:t>
            </a:r>
            <a:r>
              <a:rPr lang="en-US" altLang="zh-CN" sz="3600" b="1" dirty="0" err="1" smtClean="0">
                <a:solidFill>
                  <a:prstClr val="black"/>
                </a:solidFill>
                <a:latin typeface="Times New Roman" panose="02020603050405020304" pitchFamily="18" charset="0"/>
                <a:ea typeface="字魂36号-正文宋楷" panose="02000000000000000000" pitchFamily="2" charset="-122"/>
                <a:cs typeface="Times New Roman" panose="02020603050405020304" pitchFamily="18" charset="0"/>
              </a:rPr>
              <a:t>chốc</a:t>
            </a:r>
            <a:r>
              <a:rPr lang="en-US" altLang="zh-CN" sz="3600" b="1" dirty="0" smtClean="0">
                <a:solidFill>
                  <a:prstClr val="black"/>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3600" b="1" dirty="0" err="1" smtClean="0">
                <a:solidFill>
                  <a:prstClr val="black"/>
                </a:solidFill>
                <a:latin typeface="Times New Roman" panose="02020603050405020304" pitchFamily="18" charset="0"/>
                <a:ea typeface="字魂36号-正文宋楷" panose="02000000000000000000" pitchFamily="2" charset="-122"/>
                <a:cs typeface="Times New Roman" panose="02020603050405020304" pitchFamily="18" charset="0"/>
              </a:rPr>
              <a:t>lát</a:t>
            </a:r>
            <a:r>
              <a:rPr lang="en-US" altLang="zh-CN" sz="3600" b="1" dirty="0" smtClean="0">
                <a:solidFill>
                  <a:prstClr val="black"/>
                </a:solidFill>
                <a:latin typeface="Times New Roman" panose="02020603050405020304" pitchFamily="18" charset="0"/>
                <a:ea typeface="字魂36号-正文宋楷" panose="02000000000000000000" pitchFamily="2" charset="-122"/>
                <a:cs typeface="Times New Roman" panose="02020603050405020304" pitchFamily="18" charset="0"/>
              </a:rPr>
              <a:t>.</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9" name="文本框 8">
            <a:extLst>
              <a:ext uri="{FF2B5EF4-FFF2-40B4-BE49-F238E27FC236}">
                <a16:creationId xmlns:a16="http://schemas.microsoft.com/office/drawing/2014/main" xmlns="" id="{70B11B11-16D5-4DD0-9D03-7B6AD87B8381}"/>
              </a:ext>
            </a:extLst>
          </p:cNvPr>
          <p:cNvSpPr txBox="1"/>
          <p:nvPr/>
        </p:nvSpPr>
        <p:spPr>
          <a:xfrm>
            <a:off x="398393" y="4581737"/>
            <a:ext cx="819885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Đoạn</a:t>
            </a:r>
            <a:r>
              <a:rPr lang="en-US" altLang="zh-CN" sz="3600" b="1" noProof="0"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3</a:t>
            </a:r>
            <a:r>
              <a:rPr lang="en-US" altLang="zh-CN" sz="3600" b="1" dirty="0">
                <a:solidFill>
                  <a:prstClr val="black"/>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3600" b="1" dirty="0" err="1" smtClean="0">
                <a:solidFill>
                  <a:prstClr val="black"/>
                </a:solidFill>
                <a:latin typeface="Times New Roman" panose="02020603050405020304" pitchFamily="18" charset="0"/>
                <a:ea typeface="字魂36号-正文宋楷" panose="02000000000000000000" pitchFamily="2" charset="-122"/>
                <a:cs typeface="Times New Roman" panose="02020603050405020304" pitchFamily="18" charset="0"/>
              </a:rPr>
              <a:t>Nghe</a:t>
            </a:r>
            <a:r>
              <a:rPr lang="en-US" altLang="zh-CN" sz="3600" b="1" dirty="0" smtClean="0">
                <a:solidFill>
                  <a:prstClr val="black"/>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3600" b="1" dirty="0" err="1" smtClean="0">
                <a:solidFill>
                  <a:prstClr val="black"/>
                </a:solidFill>
                <a:latin typeface="Times New Roman" panose="02020603050405020304" pitchFamily="18" charset="0"/>
                <a:ea typeface="字魂36号-正文宋楷" panose="02000000000000000000" pitchFamily="2" charset="-122"/>
                <a:cs typeface="Times New Roman" panose="02020603050405020304" pitchFamily="18" charset="0"/>
              </a:rPr>
              <a:t>đằng</a:t>
            </a:r>
            <a:r>
              <a:rPr lang="en-US" altLang="zh-CN" sz="3600" b="1" dirty="0" smtClean="0">
                <a:solidFill>
                  <a:prstClr val="black"/>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3600" b="1" dirty="0" err="1" smtClean="0">
                <a:solidFill>
                  <a:prstClr val="black"/>
                </a:solidFill>
                <a:latin typeface="Times New Roman" panose="02020603050405020304" pitchFamily="18" charset="0"/>
                <a:ea typeface="字魂36号-正文宋楷" panose="02000000000000000000" pitchFamily="2" charset="-122"/>
                <a:cs typeface="Times New Roman" panose="02020603050405020304" pitchFamily="18" charset="0"/>
              </a:rPr>
              <a:t>trước</a:t>
            </a:r>
            <a:r>
              <a:rPr lang="en-US" altLang="zh-CN" sz="3600" b="1" dirty="0" smtClean="0">
                <a:solidFill>
                  <a:prstClr val="black"/>
                </a:solidFill>
                <a:latin typeface="Times New Roman" panose="02020603050405020304" pitchFamily="18" charset="0"/>
                <a:ea typeface="字魂36号-正文宋楷" panose="02000000000000000000" pitchFamily="2" charset="-122"/>
                <a:cs typeface="Times New Roman" panose="02020603050405020304" pitchFamily="18" charset="0"/>
              </a:rPr>
              <a:t>….</a:t>
            </a:r>
            <a:r>
              <a:rPr lang="en-US" altLang="zh-CN" sz="3600" b="1" dirty="0" err="1" smtClean="0">
                <a:solidFill>
                  <a:prstClr val="black"/>
                </a:solidFill>
                <a:latin typeface="Times New Roman" panose="02020603050405020304" pitchFamily="18" charset="0"/>
                <a:ea typeface="字魂36号-正文宋楷" panose="02000000000000000000" pitchFamily="2" charset="-122"/>
                <a:cs typeface="Times New Roman" panose="02020603050405020304" pitchFamily="18" charset="0"/>
              </a:rPr>
              <a:t>còn</a:t>
            </a:r>
            <a:r>
              <a:rPr lang="en-US" altLang="zh-CN" sz="3600" b="1" dirty="0" smtClean="0">
                <a:solidFill>
                  <a:prstClr val="black"/>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3600" b="1" dirty="0" err="1" smtClean="0">
                <a:solidFill>
                  <a:prstClr val="black"/>
                </a:solidFill>
                <a:latin typeface="Times New Roman" panose="02020603050405020304" pitchFamily="18" charset="0"/>
                <a:ea typeface="字魂36号-正文宋楷" panose="02000000000000000000" pitchFamily="2" charset="-122"/>
                <a:cs typeface="Times New Roman" panose="02020603050405020304" pitchFamily="18" charset="0"/>
              </a:rPr>
              <a:t>xa</a:t>
            </a:r>
            <a:r>
              <a:rPr lang="en-US" altLang="zh-CN" sz="3600" b="1" dirty="0" smtClean="0">
                <a:solidFill>
                  <a:prstClr val="black"/>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3600" b="1" dirty="0" err="1" smtClean="0">
                <a:solidFill>
                  <a:prstClr val="black"/>
                </a:solidFill>
                <a:latin typeface="Times New Roman" panose="02020603050405020304" pitchFamily="18" charset="0"/>
                <a:ea typeface="字魂36号-正文宋楷" panose="02000000000000000000" pitchFamily="2" charset="-122"/>
                <a:cs typeface="Times New Roman" panose="02020603050405020304" pitchFamily="18" charset="0"/>
              </a:rPr>
              <a:t>đấy</a:t>
            </a:r>
            <a:r>
              <a:rPr lang="en-US" altLang="zh-CN" sz="3600" b="1" dirty="0" smtClean="0">
                <a:solidFill>
                  <a:prstClr val="black"/>
                </a:solidFill>
                <a:latin typeface="Times New Roman" panose="02020603050405020304" pitchFamily="18" charset="0"/>
                <a:ea typeface="字魂36号-正文宋楷" panose="02000000000000000000" pitchFamily="2" charset="-122"/>
                <a:cs typeface="Times New Roman" panose="02020603050405020304" pitchFamily="18" charset="0"/>
              </a:rPr>
              <a:t>!</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11" name="文本框 10">
            <a:extLst>
              <a:ext uri="{FF2B5EF4-FFF2-40B4-BE49-F238E27FC236}">
                <a16:creationId xmlns:a16="http://schemas.microsoft.com/office/drawing/2014/main" xmlns="" id="{F99B4872-2E80-4414-A1DE-3B93B3E1B9E1}"/>
              </a:ext>
            </a:extLst>
          </p:cNvPr>
          <p:cNvSpPr txBox="1"/>
          <p:nvPr/>
        </p:nvSpPr>
        <p:spPr>
          <a:xfrm>
            <a:off x="398393" y="5524207"/>
            <a:ext cx="773693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003300"/>
                </a:solidFill>
                <a:latin typeface="Times New Roman" panose="02020603050405020304" pitchFamily="18" charset="0"/>
                <a:ea typeface="字魂36号-正文宋楷" panose="02000000000000000000" pitchFamily="2" charset="-122"/>
                <a:cs typeface="Times New Roman" panose="02020603050405020304" pitchFamily="18" charset="0"/>
              </a:rPr>
              <a:t>Đoạn</a:t>
            </a:r>
            <a:r>
              <a:rPr lang="en-US" altLang="zh-CN" sz="3600" b="1" noProof="0" dirty="0">
                <a:solidFill>
                  <a:srgbClr val="003300"/>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3600" b="1" i="0" u="none" strike="noStrike" kern="1200" cap="none" spc="0" normalizeH="0" baseline="0" noProof="0" dirty="0">
                <a:ln>
                  <a:noFill/>
                </a:ln>
                <a:solidFill>
                  <a:srgbClr val="0033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4</a:t>
            </a:r>
            <a:r>
              <a:rPr lang="en-US" altLang="zh-CN" sz="3600" b="1" dirty="0">
                <a:solidFill>
                  <a:prstClr val="black"/>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Còn</a:t>
            </a:r>
            <a:r>
              <a:rPr kumimoji="0" lang="en-US" altLang="zh-CN" sz="3600" b="1" i="0" u="none" strike="noStrike" kern="1200" cap="none" spc="0" normalizeH="0" noProof="0" dirty="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3600" b="1" i="0" u="none" strike="noStrike" kern="1200" cap="none" spc="0" normalizeH="0" noProof="0" dirty="0" err="1">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lại</a:t>
            </a:r>
            <a:r>
              <a:rPr kumimoji="0" lang="en-US" altLang="zh-CN" sz="3600" b="1" i="0" u="none" strike="noStrike" kern="1200" cap="none" spc="0" normalizeH="0" noProof="0" dirty="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12" name="TextBox 11">
            <a:extLst>
              <a:ext uri="{FF2B5EF4-FFF2-40B4-BE49-F238E27FC236}">
                <a16:creationId xmlns:a16="http://schemas.microsoft.com/office/drawing/2014/main" xmlns="" id="{AFB45516-A1E1-409B-8E48-680CE4113F52}"/>
              </a:ext>
            </a:extLst>
          </p:cNvPr>
          <p:cNvSpPr txBox="1"/>
          <p:nvPr/>
        </p:nvSpPr>
        <p:spPr>
          <a:xfrm>
            <a:off x="1517715" y="1588801"/>
            <a:ext cx="9156569" cy="1107996"/>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tập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đọc</a:t>
            </a:r>
            <a:r>
              <a:rPr lang="en-US" sz="4800" dirty="0">
                <a:latin typeface="Times New Roman" panose="02020603050405020304" pitchFamily="18" charset="0"/>
                <a:cs typeface="Times New Roman" panose="02020603050405020304" pitchFamily="18" charset="0"/>
              </a:rPr>
              <a:t> chia </a:t>
            </a:r>
            <a:r>
              <a:rPr lang="en-US" sz="4800" dirty="0" err="1">
                <a:latin typeface="Times New Roman" panose="02020603050405020304" pitchFamily="18" charset="0"/>
                <a:cs typeface="Times New Roman" panose="02020603050405020304" pitchFamily="18" charset="0"/>
              </a:rPr>
              <a:t>thành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mấy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đoạn</a:t>
            </a:r>
            <a:r>
              <a:rPr lang="en-US" sz="4800" dirty="0">
                <a:latin typeface="Times New Roman" panose="02020603050405020304" pitchFamily="18" charset="0"/>
                <a:cs typeface="Times New Roman" panose="02020603050405020304" pitchFamily="18" charset="0"/>
              </a:rPr>
              <a:t>? </a:t>
            </a:r>
          </a:p>
          <a:p>
            <a:r>
              <a:rPr lang="en-US" dirty="0"/>
              <a:t> </a:t>
            </a:r>
          </a:p>
        </p:txBody>
      </p:sp>
      <p:sp>
        <p:nvSpPr>
          <p:cNvPr id="13" name="TextBox 12">
            <a:extLst>
              <a:ext uri="{FF2B5EF4-FFF2-40B4-BE49-F238E27FC236}">
                <a16:creationId xmlns:a16="http://schemas.microsoft.com/office/drawing/2014/main" xmlns="" id="{3393A0CB-CC20-4C3E-8819-88A93AAFFD29}"/>
              </a:ext>
            </a:extLst>
          </p:cNvPr>
          <p:cNvSpPr txBox="1"/>
          <p:nvPr/>
        </p:nvSpPr>
        <p:spPr>
          <a:xfrm>
            <a:off x="1517715" y="1426688"/>
            <a:ext cx="8971760" cy="1107996"/>
          </a:xfrm>
          <a:prstGeom prst="rect">
            <a:avLst/>
          </a:prstGeom>
          <a:solidFill>
            <a:schemeClr val="bg1"/>
          </a:solidFill>
        </p:spPr>
        <p:txBody>
          <a:bodyPr wrap="square" rtlCol="0">
            <a:spAutoFit/>
          </a:bodyPr>
          <a:lstStyle/>
          <a:p>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Bài</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tập</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đọc</a:t>
            </a:r>
            <a:r>
              <a:rPr lang="en-US" sz="4800" dirty="0">
                <a:solidFill>
                  <a:srgbClr val="0000FF"/>
                </a:solidFill>
                <a:latin typeface="Times New Roman" panose="02020603050405020304" pitchFamily="18" charset="0"/>
                <a:cs typeface="Times New Roman" panose="02020603050405020304" pitchFamily="18" charset="0"/>
              </a:rPr>
              <a:t> chia </a:t>
            </a:r>
            <a:r>
              <a:rPr lang="en-US" sz="4800" dirty="0" err="1">
                <a:solidFill>
                  <a:srgbClr val="0000FF"/>
                </a:solidFill>
                <a:latin typeface="Times New Roman" panose="02020603050405020304" pitchFamily="18" charset="0"/>
                <a:cs typeface="Times New Roman" panose="02020603050405020304" pitchFamily="18" charset="0"/>
              </a:rPr>
              <a:t>thành</a:t>
            </a:r>
            <a:r>
              <a:rPr lang="en-US" sz="4800" dirty="0">
                <a:solidFill>
                  <a:srgbClr val="0000FF"/>
                </a:solidFill>
                <a:latin typeface="Times New Roman" panose="02020603050405020304" pitchFamily="18" charset="0"/>
                <a:cs typeface="Times New Roman" panose="02020603050405020304" pitchFamily="18" charset="0"/>
              </a:rPr>
              <a:t> 4 </a:t>
            </a:r>
            <a:r>
              <a:rPr lang="en-US" sz="4800" dirty="0" err="1">
                <a:solidFill>
                  <a:srgbClr val="0000FF"/>
                </a:solidFill>
                <a:latin typeface="Times New Roman" panose="02020603050405020304" pitchFamily="18" charset="0"/>
                <a:cs typeface="Times New Roman" panose="02020603050405020304" pitchFamily="18" charset="0"/>
              </a:rPr>
              <a:t>đoạn</a:t>
            </a:r>
            <a:r>
              <a:rPr lang="en-US" sz="4800" dirty="0">
                <a:solidFill>
                  <a:srgbClr val="0000FF"/>
                </a:solidFill>
                <a:latin typeface="Times New Roman" panose="02020603050405020304" pitchFamily="18" charset="0"/>
                <a:cs typeface="Times New Roman" panose="02020603050405020304" pitchFamily="18" charset="0"/>
              </a:rPr>
              <a:t>: </a:t>
            </a:r>
          </a:p>
          <a:p>
            <a:r>
              <a:rPr lang="en-US" dirty="0">
                <a:solidFill>
                  <a:srgbClr val="0000FF"/>
                </a:solidFill>
              </a:rPr>
              <a:t> </a:t>
            </a:r>
          </a:p>
        </p:txBody>
      </p:sp>
    </p:spTree>
    <p:extLst>
      <p:ext uri="{BB962C8B-B14F-4D97-AF65-F5344CB8AC3E}">
        <p14:creationId xmlns:p14="http://schemas.microsoft.com/office/powerpoint/2010/main" val="2231082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xit" presetSubtype="0" fill="hold" grpId="1" nodeType="clickEffect">
                                  <p:stCondLst>
                                    <p:cond delay="0"/>
                                  </p:stCondLst>
                                  <p:childTnLst>
                                    <p:animEffect transition="out" filter="fade">
                                      <p:cBhvr>
                                        <p:cTn id="14" dur="1000"/>
                                        <p:tgtEl>
                                          <p:spTgt spid="12"/>
                                        </p:tgtEl>
                                      </p:cBhvr>
                                    </p:animEffect>
                                    <p:anim calcmode="lin" valueType="num">
                                      <p:cBhvr>
                                        <p:cTn id="15" dur="1000"/>
                                        <p:tgtEl>
                                          <p:spTgt spid="12"/>
                                        </p:tgtEl>
                                        <p:attrNameLst>
                                          <p:attrName>ppt_x</p:attrName>
                                        </p:attrNameLst>
                                      </p:cBhvr>
                                      <p:tavLst>
                                        <p:tav tm="0">
                                          <p:val>
                                            <p:strVal val="ppt_x"/>
                                          </p:val>
                                        </p:tav>
                                        <p:tav tm="100000">
                                          <p:val>
                                            <p:strVal val="ppt_x"/>
                                          </p:val>
                                        </p:tav>
                                      </p:tavLst>
                                    </p:anim>
                                    <p:anim calcmode="lin" valueType="num">
                                      <p:cBhvr>
                                        <p:cTn id="16" dur="1000"/>
                                        <p:tgtEl>
                                          <p:spTgt spid="12"/>
                                        </p:tgtEl>
                                        <p:attrNameLst>
                                          <p:attrName>ppt_y</p:attrName>
                                        </p:attrNameLst>
                                      </p:cBhvr>
                                      <p:tavLst>
                                        <p:tav tm="0">
                                          <p:val>
                                            <p:strVal val="ppt_y"/>
                                          </p:val>
                                        </p:tav>
                                        <p:tav tm="100000">
                                          <p:val>
                                            <p:strVal val="ppt_y+.1"/>
                                          </p:val>
                                        </p:tav>
                                      </p:tavLst>
                                    </p:anim>
                                    <p:set>
                                      <p:cBhvr>
                                        <p:cTn id="17" dur="1" fill="hold">
                                          <p:stCondLst>
                                            <p:cond delay="999"/>
                                          </p:stCondLst>
                                        </p:cTn>
                                        <p:tgtEl>
                                          <p:spTgt spid="12"/>
                                        </p:tgtEl>
                                        <p:attrNameLst>
                                          <p:attrName>style.visibility</p:attrName>
                                        </p:attrNameLst>
                                      </p:cBhvr>
                                      <p:to>
                                        <p:strVal val="hidden"/>
                                      </p:to>
                                    </p:set>
                                  </p:childTnLst>
                                </p:cTn>
                              </p:par>
                              <p:par>
                                <p:cTn id="18" presetID="42"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0-#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0-#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0-#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0-#ppt_w/2"/>
                                          </p:val>
                                        </p:tav>
                                        <p:tav tm="100000">
                                          <p:val>
                                            <p:strVal val="#ppt_x"/>
                                          </p:val>
                                        </p:tav>
                                      </p:tavLst>
                                    </p:anim>
                                    <p:anim calcmode="lin" valueType="num">
                                      <p:cBhvr additive="base">
                                        <p:cTn id="4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2" grpId="0"/>
      <p:bldP spid="12" grpId="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2545" y="0"/>
            <a:ext cx="11508058" cy="7355860"/>
          </a:xfrm>
          <a:prstGeom prst="rect">
            <a:avLst/>
          </a:prstGeom>
        </p:spPr>
        <p:txBody>
          <a:bodyPr wrap="square">
            <a:spAutoFit/>
          </a:bodyPr>
          <a:lstStyle/>
          <a:p>
            <a:pPr algn="ctr"/>
            <a:r>
              <a:rPr lang="vi-VN" sz="4400" b="1" i="0" dirty="0">
                <a:solidFill>
                  <a:srgbClr val="FF0000"/>
                </a:solidFill>
                <a:effectLst/>
                <a:latin typeface="+mj-lt"/>
              </a:rPr>
              <a:t>Người </a:t>
            </a:r>
            <a:r>
              <a:rPr lang="en-US" sz="4400" b="1" dirty="0" err="1" smtClean="0">
                <a:solidFill>
                  <a:srgbClr val="FF0000"/>
                </a:solidFill>
                <a:latin typeface="Times New Roman" panose="02020603050405020304" pitchFamily="18" charset="0"/>
                <a:cs typeface="Times New Roman" panose="02020603050405020304" pitchFamily="18" charset="0"/>
              </a:rPr>
              <a:t>liên</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lạc</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nhỏ</a:t>
            </a:r>
            <a:endParaRPr lang="vi-VN" sz="4000" b="0" i="0" dirty="0">
              <a:solidFill>
                <a:srgbClr val="000000"/>
              </a:solidFill>
              <a:effectLst/>
              <a:latin typeface="Times New Roman" panose="02020603050405020304" pitchFamily="18" charset="0"/>
              <a:cs typeface="Times New Roman" panose="02020603050405020304" pitchFamily="18" charset="0"/>
            </a:endParaRPr>
          </a:p>
          <a:p>
            <a:pPr algn="just"/>
            <a:r>
              <a:rPr lang="en-US" sz="3600" b="1" i="0" dirty="0">
                <a:solidFill>
                  <a:srgbClr val="000000"/>
                </a:solidFill>
                <a:effectLst/>
                <a:latin typeface="+mj-lt"/>
              </a:rPr>
              <a:t>   </a:t>
            </a:r>
            <a:r>
              <a:rPr lang="vi-VN" sz="4000" b="1" i="0" dirty="0" smtClean="0">
                <a:effectLst/>
                <a:latin typeface="+mj-lt"/>
              </a:rPr>
              <a:t>1.</a:t>
            </a:r>
            <a:r>
              <a:rPr lang="en-US" sz="4000" b="1" i="0" dirty="0" smtClean="0">
                <a:effectLst/>
                <a:latin typeface="+mj-lt"/>
              </a:rPr>
              <a:t> </a:t>
            </a:r>
            <a:r>
              <a:rPr lang="vi-VN" sz="4000" dirty="0" smtClean="0"/>
              <a:t>Sáng </a:t>
            </a:r>
            <a:r>
              <a:rPr lang="vi-VN" sz="4000" dirty="0"/>
              <a:t>hôm ấy, anh Đức Thanh dẫn Kim Đồng đến điểm hẹn. Một </a:t>
            </a:r>
            <a:r>
              <a:rPr lang="vi-VN" sz="4000" b="1" dirty="0">
                <a:solidFill>
                  <a:srgbClr val="0000FF"/>
                </a:solidFill>
              </a:rPr>
              <a:t>ông ké </a:t>
            </a:r>
            <a:r>
              <a:rPr lang="vi-VN" sz="4000" dirty="0"/>
              <a:t>đã chờ sẵn ở đấy. Ông mỉm cười hiền hậu:</a:t>
            </a:r>
          </a:p>
          <a:p>
            <a:pPr algn="just"/>
            <a:r>
              <a:rPr lang="vi-VN" sz="4000" dirty="0"/>
              <a:t>- Nào, bác cháu ta lên đường!</a:t>
            </a:r>
          </a:p>
          <a:p>
            <a:pPr algn="just"/>
            <a:r>
              <a:rPr lang="vi-VN" sz="4000" dirty="0"/>
              <a:t>Ông ké chống gậy trúc, mặc áo </a:t>
            </a:r>
            <a:r>
              <a:rPr lang="vi-VN" sz="4000" b="1" dirty="0">
                <a:solidFill>
                  <a:srgbClr val="0000FF"/>
                </a:solidFill>
              </a:rPr>
              <a:t>Nùng</a:t>
            </a:r>
            <a:r>
              <a:rPr lang="vi-VN" sz="4000" dirty="0"/>
              <a:t> đã phai, bợt cả hai cửa tay. Trông ông như người Hà Quảng đi cào cỏ lúa. Kim Đồng đeo túi nhanh nhẹn đi trước, ông ké lững </a:t>
            </a:r>
            <a:r>
              <a:rPr lang="vi-VN" sz="4000" dirty="0" smtClean="0"/>
              <a:t>thững </a:t>
            </a:r>
            <a:r>
              <a:rPr lang="vi-VN" sz="4000" dirty="0"/>
              <a:t>đằng sau. Gặp điều gì đáng ngờ, người đi trước làm hiệu, người đằng sau tránh vào ven đường.</a:t>
            </a:r>
          </a:p>
          <a:p>
            <a:pPr algn="just"/>
            <a:r>
              <a:rPr lang="en-US" sz="2800" dirty="0" smtClean="0">
                <a:solidFill>
                  <a:srgbClr val="003399"/>
                </a:solidFill>
              </a:rPr>
              <a:t>    </a:t>
            </a:r>
            <a:endParaRPr lang="vi-VN" sz="4000" b="1" i="0" dirty="0">
              <a:solidFill>
                <a:srgbClr val="000000"/>
              </a:solidFill>
              <a:effectLst/>
              <a:latin typeface="+mj-lt"/>
            </a:endParaRPr>
          </a:p>
        </p:txBody>
      </p:sp>
    </p:spTree>
    <p:extLst>
      <p:ext uri="{BB962C8B-B14F-4D97-AF65-F5344CB8AC3E}">
        <p14:creationId xmlns:p14="http://schemas.microsoft.com/office/powerpoint/2010/main" val="86174956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noChangeArrowheads="1"/>
          </p:cNvSpPr>
          <p:nvPr>
            <p:ph type="title"/>
          </p:nvPr>
        </p:nvSpPr>
        <p:spPr bwMode="auto">
          <a:xfrm>
            <a:off x="442452" y="1936956"/>
            <a:ext cx="11366089" cy="2595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marL="0" indent="0" algn="l" eaLnBrk="1" hangingPunct="1">
              <a:lnSpc>
                <a:spcPct val="114000"/>
              </a:lnSpc>
              <a:spcBef>
                <a:spcPts val="0"/>
              </a:spcBef>
              <a:buNone/>
            </a:pPr>
            <a:r>
              <a:rPr lang="en-US" altLang="vi-VN" sz="5400" b="1" dirty="0" err="1">
                <a:solidFill>
                  <a:srgbClr val="FF0000"/>
                </a:solidFill>
                <a:latin typeface="Times New Roman" panose="02020603050405020304" pitchFamily="18" charset="0"/>
                <a:cs typeface="Times New Roman" panose="02020603050405020304" pitchFamily="18" charset="0"/>
              </a:rPr>
              <a:t>Ông</a:t>
            </a:r>
            <a:r>
              <a:rPr lang="en-US" altLang="vi-VN" sz="5400" b="1" dirty="0">
                <a:solidFill>
                  <a:srgbClr val="FF0000"/>
                </a:solidFill>
                <a:latin typeface="Times New Roman" panose="02020603050405020304" pitchFamily="18" charset="0"/>
                <a:cs typeface="Times New Roman" panose="02020603050405020304" pitchFamily="18" charset="0"/>
              </a:rPr>
              <a:t> </a:t>
            </a:r>
            <a:r>
              <a:rPr lang="en-US" altLang="vi-VN" sz="5400" b="1" dirty="0" err="1">
                <a:solidFill>
                  <a:srgbClr val="FF0000"/>
                </a:solidFill>
                <a:latin typeface="Times New Roman" panose="02020603050405020304" pitchFamily="18" charset="0"/>
                <a:cs typeface="Times New Roman" panose="02020603050405020304" pitchFamily="18" charset="0"/>
              </a:rPr>
              <a:t>ké</a:t>
            </a:r>
            <a:r>
              <a:rPr lang="en-US" altLang="vi-VN" sz="5400" b="1" dirty="0">
                <a:solidFill>
                  <a:srgbClr val="FF0000"/>
                </a:solidFill>
                <a:latin typeface="Times New Roman" panose="02020603050405020304" pitchFamily="18" charset="0"/>
                <a:cs typeface="Times New Roman" panose="02020603050405020304" pitchFamily="18" charset="0"/>
              </a:rPr>
              <a:t>: </a:t>
            </a:r>
            <a:r>
              <a:rPr lang="en-US" altLang="vi-VN" sz="5400" b="1" dirty="0" err="1">
                <a:solidFill>
                  <a:srgbClr val="000066"/>
                </a:solidFill>
                <a:latin typeface="Times New Roman" panose="02020603050405020304" pitchFamily="18" charset="0"/>
                <a:cs typeface="Times New Roman" panose="02020603050405020304" pitchFamily="18" charset="0"/>
              </a:rPr>
              <a:t>người</a:t>
            </a:r>
            <a:r>
              <a:rPr lang="en-US" altLang="vi-VN" sz="5400" b="1" dirty="0">
                <a:solidFill>
                  <a:srgbClr val="000066"/>
                </a:solidFill>
                <a:latin typeface="Times New Roman" panose="02020603050405020304" pitchFamily="18" charset="0"/>
                <a:cs typeface="Times New Roman" panose="02020603050405020304" pitchFamily="18" charset="0"/>
              </a:rPr>
              <a:t> </a:t>
            </a:r>
            <a:r>
              <a:rPr lang="en-US" altLang="vi-VN" sz="5400" b="1" dirty="0" err="1">
                <a:solidFill>
                  <a:srgbClr val="000066"/>
                </a:solidFill>
                <a:latin typeface="Times New Roman" panose="02020603050405020304" pitchFamily="18" charset="0"/>
                <a:cs typeface="Times New Roman" panose="02020603050405020304" pitchFamily="18" charset="0"/>
              </a:rPr>
              <a:t>đàn</a:t>
            </a:r>
            <a:r>
              <a:rPr lang="en-US" altLang="vi-VN" sz="5400" b="1" dirty="0">
                <a:solidFill>
                  <a:srgbClr val="000066"/>
                </a:solidFill>
                <a:latin typeface="Times New Roman" panose="02020603050405020304" pitchFamily="18" charset="0"/>
                <a:cs typeface="Times New Roman" panose="02020603050405020304" pitchFamily="18" charset="0"/>
              </a:rPr>
              <a:t> </a:t>
            </a:r>
            <a:r>
              <a:rPr lang="en-US" altLang="vi-VN" sz="5400" b="1" dirty="0" err="1">
                <a:solidFill>
                  <a:srgbClr val="000066"/>
                </a:solidFill>
                <a:latin typeface="Times New Roman" panose="02020603050405020304" pitchFamily="18" charset="0"/>
                <a:cs typeface="Times New Roman" panose="02020603050405020304" pitchFamily="18" charset="0"/>
              </a:rPr>
              <a:t>ông</a:t>
            </a:r>
            <a:r>
              <a:rPr lang="en-US" altLang="vi-VN" sz="5400" b="1" dirty="0">
                <a:solidFill>
                  <a:srgbClr val="000066"/>
                </a:solidFill>
                <a:latin typeface="Times New Roman" panose="02020603050405020304" pitchFamily="18" charset="0"/>
                <a:cs typeface="Times New Roman" panose="02020603050405020304" pitchFamily="18" charset="0"/>
              </a:rPr>
              <a:t> </a:t>
            </a:r>
            <a:r>
              <a:rPr lang="en-US" altLang="vi-VN" sz="5400" b="1" dirty="0" err="1">
                <a:solidFill>
                  <a:srgbClr val="000066"/>
                </a:solidFill>
                <a:latin typeface="Times New Roman" panose="02020603050405020304" pitchFamily="18" charset="0"/>
                <a:cs typeface="Times New Roman" panose="02020603050405020304" pitchFamily="18" charset="0"/>
              </a:rPr>
              <a:t>cao</a:t>
            </a:r>
            <a:r>
              <a:rPr lang="en-US" altLang="vi-VN" sz="5400" b="1" dirty="0">
                <a:solidFill>
                  <a:srgbClr val="000066"/>
                </a:solidFill>
                <a:latin typeface="Times New Roman" panose="02020603050405020304" pitchFamily="18" charset="0"/>
                <a:cs typeface="Times New Roman" panose="02020603050405020304" pitchFamily="18" charset="0"/>
              </a:rPr>
              <a:t> </a:t>
            </a:r>
            <a:r>
              <a:rPr lang="en-US" altLang="vi-VN" sz="5400" b="1" err="1" smtClean="0">
                <a:solidFill>
                  <a:srgbClr val="000066"/>
                </a:solidFill>
                <a:latin typeface="Times New Roman" panose="02020603050405020304" pitchFamily="18" charset="0"/>
                <a:cs typeface="Times New Roman" panose="02020603050405020304" pitchFamily="18" charset="0"/>
              </a:rPr>
              <a:t>tuổi</a:t>
            </a:r>
            <a:r>
              <a:rPr lang="en-US" altLang="vi-VN" sz="5400" b="1" smtClean="0">
                <a:solidFill>
                  <a:srgbClr val="000066"/>
                </a:solidFill>
                <a:latin typeface="Times New Roman" panose="02020603050405020304" pitchFamily="18" charset="0"/>
                <a:cs typeface="Times New Roman" panose="02020603050405020304" pitchFamily="18" charset="0"/>
              </a:rPr>
              <a:t> (cách </a:t>
            </a:r>
            <a:r>
              <a:rPr lang="en-US" altLang="vi-VN" sz="5400" b="1" dirty="0" err="1" smtClean="0">
                <a:solidFill>
                  <a:srgbClr val="000066"/>
                </a:solidFill>
                <a:latin typeface="Times New Roman" panose="02020603050405020304" pitchFamily="18" charset="0"/>
                <a:cs typeface="Times New Roman" panose="02020603050405020304" pitchFamily="18" charset="0"/>
              </a:rPr>
              <a:t>gọi</a:t>
            </a:r>
            <a:r>
              <a:rPr lang="en-US" altLang="vi-VN" sz="5400" b="1" dirty="0" smtClean="0">
                <a:solidFill>
                  <a:srgbClr val="000066"/>
                </a:solidFill>
                <a:latin typeface="Times New Roman" panose="02020603050405020304" pitchFamily="18" charset="0"/>
                <a:cs typeface="Times New Roman" panose="02020603050405020304" pitchFamily="18" charset="0"/>
              </a:rPr>
              <a:t> </a:t>
            </a:r>
            <a:r>
              <a:rPr lang="en-US" altLang="vi-VN" sz="5400" b="1" dirty="0" err="1" smtClean="0">
                <a:solidFill>
                  <a:srgbClr val="000066"/>
                </a:solidFill>
                <a:latin typeface="Times New Roman" panose="02020603050405020304" pitchFamily="18" charset="0"/>
                <a:cs typeface="Times New Roman" panose="02020603050405020304" pitchFamily="18" charset="0"/>
              </a:rPr>
              <a:t>của</a:t>
            </a:r>
            <a:r>
              <a:rPr lang="en-US" altLang="vi-VN" sz="5400" b="1" dirty="0" smtClean="0">
                <a:solidFill>
                  <a:srgbClr val="000066"/>
                </a:solidFill>
                <a:latin typeface="Times New Roman" panose="02020603050405020304" pitchFamily="18" charset="0"/>
                <a:cs typeface="Times New Roman" panose="02020603050405020304" pitchFamily="18" charset="0"/>
              </a:rPr>
              <a:t> </a:t>
            </a:r>
            <a:r>
              <a:rPr lang="en-US" altLang="vi-VN" sz="5400" b="1" dirty="0" err="1" smtClean="0">
                <a:solidFill>
                  <a:srgbClr val="000066"/>
                </a:solidFill>
                <a:latin typeface="Times New Roman" panose="02020603050405020304" pitchFamily="18" charset="0"/>
                <a:cs typeface="Times New Roman" panose="02020603050405020304" pitchFamily="18" charset="0"/>
              </a:rPr>
              <a:t>một</a:t>
            </a:r>
            <a:r>
              <a:rPr lang="en-US" altLang="vi-VN" sz="5400" b="1" dirty="0" smtClean="0">
                <a:solidFill>
                  <a:srgbClr val="000066"/>
                </a:solidFill>
                <a:latin typeface="Times New Roman" panose="02020603050405020304" pitchFamily="18" charset="0"/>
                <a:cs typeface="Times New Roman" panose="02020603050405020304" pitchFamily="18" charset="0"/>
              </a:rPr>
              <a:t> </a:t>
            </a:r>
            <a:r>
              <a:rPr lang="en-US" altLang="vi-VN" sz="5400" b="1" dirty="0" err="1" smtClean="0">
                <a:solidFill>
                  <a:srgbClr val="000066"/>
                </a:solidFill>
                <a:latin typeface="Times New Roman" panose="02020603050405020304" pitchFamily="18" charset="0"/>
                <a:cs typeface="Times New Roman" panose="02020603050405020304" pitchFamily="18" charset="0"/>
              </a:rPr>
              <a:t>vài</a:t>
            </a:r>
            <a:r>
              <a:rPr lang="en-US" altLang="vi-VN" sz="5400" b="1" dirty="0" smtClean="0">
                <a:solidFill>
                  <a:srgbClr val="000066"/>
                </a:solidFill>
                <a:latin typeface="Times New Roman" panose="02020603050405020304" pitchFamily="18" charset="0"/>
                <a:cs typeface="Times New Roman" panose="02020603050405020304" pitchFamily="18" charset="0"/>
              </a:rPr>
              <a:t> </a:t>
            </a:r>
            <a:r>
              <a:rPr lang="en-US" altLang="vi-VN" sz="5400" b="1" dirty="0" err="1" smtClean="0">
                <a:solidFill>
                  <a:srgbClr val="000066"/>
                </a:solidFill>
                <a:latin typeface="Times New Roman" panose="02020603050405020304" pitchFamily="18" charset="0"/>
                <a:cs typeface="Times New Roman" panose="02020603050405020304" pitchFamily="18" charset="0"/>
              </a:rPr>
              <a:t>dân</a:t>
            </a:r>
            <a:r>
              <a:rPr lang="en-US" altLang="vi-VN" sz="5400" b="1" dirty="0" smtClean="0">
                <a:solidFill>
                  <a:srgbClr val="000066"/>
                </a:solidFill>
                <a:latin typeface="Times New Roman" panose="02020603050405020304" pitchFamily="18" charset="0"/>
                <a:cs typeface="Times New Roman" panose="02020603050405020304" pitchFamily="18" charset="0"/>
              </a:rPr>
              <a:t> </a:t>
            </a:r>
            <a:r>
              <a:rPr lang="en-US" altLang="vi-VN" sz="5400" b="1" dirty="0" err="1" smtClean="0">
                <a:solidFill>
                  <a:srgbClr val="000066"/>
                </a:solidFill>
                <a:latin typeface="Times New Roman" panose="02020603050405020304" pitchFamily="18" charset="0"/>
                <a:cs typeface="Times New Roman" panose="02020603050405020304" pitchFamily="18" charset="0"/>
              </a:rPr>
              <a:t>tộc</a:t>
            </a:r>
            <a:r>
              <a:rPr lang="en-US" altLang="vi-VN" sz="5400" b="1" dirty="0" smtClean="0">
                <a:solidFill>
                  <a:srgbClr val="000066"/>
                </a:solidFill>
                <a:latin typeface="Times New Roman" panose="02020603050405020304" pitchFamily="18" charset="0"/>
                <a:cs typeface="Times New Roman" panose="02020603050405020304" pitchFamily="18" charset="0"/>
              </a:rPr>
              <a:t> </a:t>
            </a:r>
            <a:r>
              <a:rPr lang="en-US" altLang="vi-VN" sz="5400" b="1" dirty="0" err="1" smtClean="0">
                <a:solidFill>
                  <a:srgbClr val="000066"/>
                </a:solidFill>
                <a:latin typeface="Times New Roman" panose="02020603050405020304" pitchFamily="18" charset="0"/>
                <a:cs typeface="Times New Roman" panose="02020603050405020304" pitchFamily="18" charset="0"/>
              </a:rPr>
              <a:t>thiểu</a:t>
            </a:r>
            <a:r>
              <a:rPr lang="en-US" altLang="vi-VN" sz="5400" b="1" dirty="0" smtClean="0">
                <a:solidFill>
                  <a:srgbClr val="000066"/>
                </a:solidFill>
                <a:latin typeface="Times New Roman" panose="02020603050405020304" pitchFamily="18" charset="0"/>
                <a:cs typeface="Times New Roman" panose="02020603050405020304" pitchFamily="18" charset="0"/>
              </a:rPr>
              <a:t> </a:t>
            </a:r>
            <a:r>
              <a:rPr lang="en-US" altLang="vi-VN" sz="5400" b="1" dirty="0" err="1" smtClean="0">
                <a:solidFill>
                  <a:srgbClr val="000066"/>
                </a:solidFill>
                <a:latin typeface="Times New Roman" panose="02020603050405020304" pitchFamily="18" charset="0"/>
                <a:cs typeface="Times New Roman" panose="02020603050405020304" pitchFamily="18" charset="0"/>
              </a:rPr>
              <a:t>số</a:t>
            </a:r>
            <a:r>
              <a:rPr lang="en-US" altLang="vi-VN" sz="5400" b="1" dirty="0" smtClean="0">
                <a:solidFill>
                  <a:srgbClr val="000066"/>
                </a:solidFill>
                <a:latin typeface="Times New Roman" panose="02020603050405020304" pitchFamily="18" charset="0"/>
                <a:cs typeface="Times New Roman" panose="02020603050405020304" pitchFamily="18" charset="0"/>
              </a:rPr>
              <a:t> ở </a:t>
            </a:r>
            <a:r>
              <a:rPr lang="en-US" altLang="vi-VN" sz="5400" b="1" dirty="0" err="1" smtClean="0">
                <a:solidFill>
                  <a:srgbClr val="000066"/>
                </a:solidFill>
                <a:latin typeface="Times New Roman" panose="02020603050405020304" pitchFamily="18" charset="0"/>
                <a:cs typeface="Times New Roman" panose="02020603050405020304" pitchFamily="18" charset="0"/>
              </a:rPr>
              <a:t>miền</a:t>
            </a:r>
            <a:r>
              <a:rPr lang="en-US" altLang="vi-VN" sz="5400" b="1" dirty="0" smtClean="0">
                <a:solidFill>
                  <a:srgbClr val="000066"/>
                </a:solidFill>
                <a:latin typeface="Times New Roman" panose="02020603050405020304" pitchFamily="18" charset="0"/>
                <a:cs typeface="Times New Roman" panose="02020603050405020304" pitchFamily="18" charset="0"/>
              </a:rPr>
              <a:t> </a:t>
            </a:r>
            <a:r>
              <a:rPr lang="en-US" altLang="vi-VN" sz="5400" b="1" dirty="0" err="1" smtClean="0">
                <a:solidFill>
                  <a:srgbClr val="000066"/>
                </a:solidFill>
                <a:latin typeface="Times New Roman" panose="02020603050405020304" pitchFamily="18" charset="0"/>
                <a:cs typeface="Times New Roman" panose="02020603050405020304" pitchFamily="18" charset="0"/>
              </a:rPr>
              <a:t>núi</a:t>
            </a:r>
            <a:r>
              <a:rPr lang="en-US" altLang="vi-VN" sz="5400" b="1" dirty="0" smtClean="0">
                <a:solidFill>
                  <a:srgbClr val="000066"/>
                </a:solidFill>
                <a:latin typeface="Times New Roman" panose="02020603050405020304" pitchFamily="18" charset="0"/>
                <a:cs typeface="Times New Roman" panose="02020603050405020304" pitchFamily="18" charset="0"/>
              </a:rPr>
              <a:t> </a:t>
            </a:r>
            <a:r>
              <a:rPr lang="en-US" altLang="vi-VN" sz="5400" b="1" dirty="0" err="1" smtClean="0">
                <a:solidFill>
                  <a:srgbClr val="000066"/>
                </a:solidFill>
                <a:latin typeface="Times New Roman" panose="02020603050405020304" pitchFamily="18" charset="0"/>
                <a:cs typeface="Times New Roman" panose="02020603050405020304" pitchFamily="18" charset="0"/>
              </a:rPr>
              <a:t>phía</a:t>
            </a:r>
            <a:r>
              <a:rPr lang="en-US" altLang="vi-VN" sz="5400" b="1" dirty="0" smtClean="0">
                <a:solidFill>
                  <a:srgbClr val="000066"/>
                </a:solidFill>
                <a:latin typeface="Times New Roman" panose="02020603050405020304" pitchFamily="18" charset="0"/>
                <a:cs typeface="Times New Roman" panose="02020603050405020304" pitchFamily="18" charset="0"/>
              </a:rPr>
              <a:t> </a:t>
            </a:r>
            <a:r>
              <a:rPr lang="en-US" altLang="vi-VN" sz="5400" b="1" dirty="0" err="1" smtClean="0">
                <a:solidFill>
                  <a:srgbClr val="000066"/>
                </a:solidFill>
                <a:latin typeface="Times New Roman" panose="02020603050405020304" pitchFamily="18" charset="0"/>
                <a:cs typeface="Times New Roman" panose="02020603050405020304" pitchFamily="18" charset="0"/>
              </a:rPr>
              <a:t>Bắc</a:t>
            </a:r>
            <a:r>
              <a:rPr lang="en-US" altLang="vi-VN" sz="5400" b="1" dirty="0" smtClean="0">
                <a:solidFill>
                  <a:srgbClr val="000066"/>
                </a:solidFill>
                <a:latin typeface="Times New Roman" panose="02020603050405020304" pitchFamily="18" charset="0"/>
                <a:cs typeface="Times New Roman" panose="02020603050405020304" pitchFamily="18" charset="0"/>
              </a:rPr>
              <a:t>). </a:t>
            </a:r>
            <a:endParaRPr lang="en-US" altLang="vi-VN" sz="5400" b="1" dirty="0">
              <a:solidFill>
                <a:srgbClr val="000066"/>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521892" y="167149"/>
            <a:ext cx="5069557" cy="1015663"/>
          </a:xfrm>
          <a:prstGeom prst="rect">
            <a:avLst/>
          </a:prstGeom>
          <a:solidFill>
            <a:sysClr val="window" lastClr="FFFFFF"/>
          </a:solidFill>
          <a:ln w="25400" cap="flat" cmpd="sng" algn="ctr">
            <a:solidFill>
              <a:srgbClr val="F79646"/>
            </a:solidFill>
            <a:prstDash val="solid"/>
          </a:ln>
          <a:effectLst/>
        </p:spPr>
        <p:txBody>
          <a:bodyPr wrap="square" rtlCol="0">
            <a:spAutoFit/>
          </a:bodyPr>
          <a:lstStyle/>
          <a:p>
            <a:pPr>
              <a:defRPr/>
            </a:pPr>
            <a:r>
              <a:rPr lang="en-US" sz="6000" b="1" kern="0" dirty="0" err="1">
                <a:solidFill>
                  <a:srgbClr val="FF0000"/>
                </a:solidFill>
                <a:latin typeface="Times New Roman" pitchFamily="18" charset="0"/>
                <a:cs typeface="Times New Roman" pitchFamily="18" charset="0"/>
              </a:rPr>
              <a:t>Giải</a:t>
            </a:r>
            <a:r>
              <a:rPr lang="en-US" sz="6000" b="1" kern="0" dirty="0">
                <a:solidFill>
                  <a:srgbClr val="FF0000"/>
                </a:solidFill>
                <a:latin typeface="Times New Roman" pitchFamily="18" charset="0"/>
                <a:cs typeface="Times New Roman" pitchFamily="18" charset="0"/>
              </a:rPr>
              <a:t> </a:t>
            </a:r>
            <a:r>
              <a:rPr lang="en-US" sz="6000" b="1" kern="0" dirty="0" err="1">
                <a:solidFill>
                  <a:srgbClr val="FF0000"/>
                </a:solidFill>
                <a:latin typeface="Times New Roman" pitchFamily="18" charset="0"/>
                <a:cs typeface="Times New Roman" pitchFamily="18" charset="0"/>
              </a:rPr>
              <a:t>nghĩa</a:t>
            </a:r>
            <a:r>
              <a:rPr lang="en-US" sz="6000" b="1" kern="0" dirty="0">
                <a:solidFill>
                  <a:srgbClr val="FF0000"/>
                </a:solidFill>
                <a:latin typeface="Times New Roman" pitchFamily="18" charset="0"/>
                <a:cs typeface="Times New Roman" pitchFamily="18" charset="0"/>
              </a:rPr>
              <a:t> </a:t>
            </a:r>
            <a:r>
              <a:rPr lang="en-US" sz="6000" b="1" kern="0" dirty="0" err="1">
                <a:solidFill>
                  <a:srgbClr val="FF0000"/>
                </a:solidFill>
                <a:latin typeface="Times New Roman" pitchFamily="18" charset="0"/>
                <a:cs typeface="Times New Roman" pitchFamily="18" charset="0"/>
              </a:rPr>
              <a:t>từ</a:t>
            </a:r>
            <a:endParaRPr lang="en-US" sz="6000" b="1" kern="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4929905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idx="1"/>
          </p:nvPr>
        </p:nvSpPr>
        <p:spPr/>
        <p:txBody>
          <a:bodyPr/>
          <a:lstStyle/>
          <a:p>
            <a:pPr marL="0" indent="0">
              <a:buNone/>
            </a:pP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5780" y="0"/>
            <a:ext cx="8180439" cy="5342075"/>
          </a:xfrm>
          <a:prstGeom prst="rect">
            <a:avLst/>
          </a:prstGeom>
        </p:spPr>
      </p:pic>
      <p:sp>
        <p:nvSpPr>
          <p:cNvPr id="5" name="Rectangle 4"/>
          <p:cNvSpPr>
            <a:spLocks noChangeArrowheads="1"/>
          </p:cNvSpPr>
          <p:nvPr/>
        </p:nvSpPr>
        <p:spPr bwMode="auto">
          <a:xfrm>
            <a:off x="412953" y="5477012"/>
            <a:ext cx="11366091" cy="143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marL="0" indent="0" algn="l" eaLnBrk="1" hangingPunct="1">
              <a:spcBef>
                <a:spcPts val="0"/>
              </a:spcBef>
              <a:buNone/>
            </a:pPr>
            <a:r>
              <a:rPr lang="en-US" altLang="vi-VN" sz="4000" b="1" dirty="0" err="1">
                <a:solidFill>
                  <a:srgbClr val="FF0000"/>
                </a:solidFill>
                <a:latin typeface="Times New Roman" panose="02020603050405020304" pitchFamily="18" charset="0"/>
                <a:cs typeface="Times New Roman" panose="02020603050405020304" pitchFamily="18" charset="0"/>
              </a:rPr>
              <a:t>Nùng</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000066"/>
                </a:solidFill>
                <a:latin typeface="Times New Roman" panose="02020603050405020304" pitchFamily="18" charset="0"/>
                <a:cs typeface="Times New Roman" panose="02020603050405020304" pitchFamily="18" charset="0"/>
              </a:rPr>
              <a:t>một</a:t>
            </a:r>
            <a:r>
              <a:rPr lang="en-US" altLang="vi-VN" sz="4000" b="1" dirty="0">
                <a:solidFill>
                  <a:srgbClr val="000066"/>
                </a:solidFill>
                <a:latin typeface="Times New Roman" panose="02020603050405020304" pitchFamily="18" charset="0"/>
                <a:cs typeface="Times New Roman" panose="02020603050405020304" pitchFamily="18" charset="0"/>
              </a:rPr>
              <a:t> </a:t>
            </a:r>
            <a:r>
              <a:rPr lang="en-US" altLang="vi-VN" sz="4000" b="1" dirty="0" err="1">
                <a:solidFill>
                  <a:srgbClr val="000066"/>
                </a:solidFill>
                <a:latin typeface="Times New Roman" panose="02020603050405020304" pitchFamily="18" charset="0"/>
                <a:cs typeface="Times New Roman" panose="02020603050405020304" pitchFamily="18" charset="0"/>
              </a:rPr>
              <a:t>dân</a:t>
            </a:r>
            <a:r>
              <a:rPr lang="en-US" altLang="vi-VN" sz="4000" b="1" dirty="0">
                <a:solidFill>
                  <a:srgbClr val="000066"/>
                </a:solidFill>
                <a:latin typeface="Times New Roman" panose="02020603050405020304" pitchFamily="18" charset="0"/>
                <a:cs typeface="Times New Roman" panose="02020603050405020304" pitchFamily="18" charset="0"/>
              </a:rPr>
              <a:t> </a:t>
            </a:r>
            <a:r>
              <a:rPr lang="en-US" altLang="vi-VN" sz="4000" b="1" dirty="0" err="1">
                <a:solidFill>
                  <a:srgbClr val="000066"/>
                </a:solidFill>
                <a:latin typeface="Times New Roman" panose="02020603050405020304" pitchFamily="18" charset="0"/>
                <a:cs typeface="Times New Roman" panose="02020603050405020304" pitchFamily="18" charset="0"/>
              </a:rPr>
              <a:t>tộc</a:t>
            </a:r>
            <a:r>
              <a:rPr lang="en-US" altLang="vi-VN" sz="4000" b="1" dirty="0">
                <a:solidFill>
                  <a:srgbClr val="000066"/>
                </a:solidFill>
                <a:latin typeface="Times New Roman" panose="02020603050405020304" pitchFamily="18" charset="0"/>
                <a:cs typeface="Times New Roman" panose="02020603050405020304" pitchFamily="18" charset="0"/>
              </a:rPr>
              <a:t> </a:t>
            </a:r>
            <a:r>
              <a:rPr lang="en-US" altLang="vi-VN" sz="4000" b="1" dirty="0" err="1">
                <a:solidFill>
                  <a:srgbClr val="000066"/>
                </a:solidFill>
                <a:latin typeface="Times New Roman" panose="02020603050405020304" pitchFamily="18" charset="0"/>
                <a:cs typeface="Times New Roman" panose="02020603050405020304" pitchFamily="18" charset="0"/>
              </a:rPr>
              <a:t>thiểu</a:t>
            </a:r>
            <a:r>
              <a:rPr lang="en-US" altLang="vi-VN" sz="4000" b="1" dirty="0">
                <a:solidFill>
                  <a:srgbClr val="000066"/>
                </a:solidFill>
                <a:latin typeface="Times New Roman" panose="02020603050405020304" pitchFamily="18" charset="0"/>
                <a:cs typeface="Times New Roman" panose="02020603050405020304" pitchFamily="18" charset="0"/>
              </a:rPr>
              <a:t> </a:t>
            </a:r>
            <a:r>
              <a:rPr lang="en-US" altLang="vi-VN" sz="4000" b="1" dirty="0" err="1">
                <a:solidFill>
                  <a:srgbClr val="000066"/>
                </a:solidFill>
                <a:latin typeface="Times New Roman" panose="02020603050405020304" pitchFamily="18" charset="0"/>
                <a:cs typeface="Times New Roman" panose="02020603050405020304" pitchFamily="18" charset="0"/>
              </a:rPr>
              <a:t>số</a:t>
            </a:r>
            <a:r>
              <a:rPr lang="en-US" altLang="vi-VN" sz="4000" b="1" dirty="0">
                <a:solidFill>
                  <a:srgbClr val="000066"/>
                </a:solidFill>
                <a:latin typeface="Times New Roman" panose="02020603050405020304" pitchFamily="18" charset="0"/>
                <a:cs typeface="Times New Roman" panose="02020603050405020304" pitchFamily="18" charset="0"/>
              </a:rPr>
              <a:t> </a:t>
            </a:r>
            <a:r>
              <a:rPr lang="en-US" altLang="vi-VN" sz="4000" b="1" dirty="0" err="1">
                <a:solidFill>
                  <a:srgbClr val="000066"/>
                </a:solidFill>
                <a:latin typeface="Times New Roman" panose="02020603050405020304" pitchFamily="18" charset="0"/>
                <a:cs typeface="Times New Roman" panose="02020603050405020304" pitchFamily="18" charset="0"/>
              </a:rPr>
              <a:t>chủ</a:t>
            </a:r>
            <a:r>
              <a:rPr lang="en-US" altLang="vi-VN" sz="4000" b="1" dirty="0">
                <a:solidFill>
                  <a:srgbClr val="000066"/>
                </a:solidFill>
                <a:latin typeface="Times New Roman" panose="02020603050405020304" pitchFamily="18" charset="0"/>
                <a:cs typeface="Times New Roman" panose="02020603050405020304" pitchFamily="18" charset="0"/>
              </a:rPr>
              <a:t> </a:t>
            </a:r>
            <a:r>
              <a:rPr lang="en-US" altLang="vi-VN" sz="4000" b="1" dirty="0" err="1">
                <a:solidFill>
                  <a:srgbClr val="000066"/>
                </a:solidFill>
                <a:latin typeface="Times New Roman" panose="02020603050405020304" pitchFamily="18" charset="0"/>
                <a:cs typeface="Times New Roman" panose="02020603050405020304" pitchFamily="18" charset="0"/>
              </a:rPr>
              <a:t>yếu</a:t>
            </a:r>
            <a:r>
              <a:rPr lang="en-US" altLang="vi-VN" sz="4000" b="1" dirty="0">
                <a:solidFill>
                  <a:srgbClr val="000066"/>
                </a:solidFill>
                <a:latin typeface="Times New Roman" panose="02020603050405020304" pitchFamily="18" charset="0"/>
                <a:cs typeface="Times New Roman" panose="02020603050405020304" pitchFamily="18" charset="0"/>
              </a:rPr>
              <a:t> </a:t>
            </a:r>
            <a:r>
              <a:rPr lang="en-US" altLang="vi-VN" sz="4000" b="1" dirty="0" err="1">
                <a:solidFill>
                  <a:srgbClr val="000066"/>
                </a:solidFill>
                <a:latin typeface="Times New Roman" panose="02020603050405020304" pitchFamily="18" charset="0"/>
                <a:cs typeface="Times New Roman" panose="02020603050405020304" pitchFamily="18" charset="0"/>
              </a:rPr>
              <a:t>sống</a:t>
            </a:r>
            <a:r>
              <a:rPr lang="en-US" altLang="vi-VN" sz="4000" b="1" dirty="0">
                <a:solidFill>
                  <a:srgbClr val="000066"/>
                </a:solidFill>
                <a:latin typeface="Times New Roman" panose="02020603050405020304" pitchFamily="18" charset="0"/>
                <a:cs typeface="Times New Roman" panose="02020603050405020304" pitchFamily="18" charset="0"/>
              </a:rPr>
              <a:t> ở </a:t>
            </a:r>
            <a:r>
              <a:rPr lang="en-US" altLang="vi-VN" sz="4000" b="1" dirty="0" err="1">
                <a:solidFill>
                  <a:srgbClr val="000066"/>
                </a:solidFill>
                <a:latin typeface="Times New Roman" panose="02020603050405020304" pitchFamily="18" charset="0"/>
                <a:cs typeface="Times New Roman" panose="02020603050405020304" pitchFamily="18" charset="0"/>
              </a:rPr>
              <a:t>Việt</a:t>
            </a:r>
            <a:r>
              <a:rPr lang="en-US" altLang="vi-VN" sz="4000" b="1" dirty="0">
                <a:solidFill>
                  <a:srgbClr val="000066"/>
                </a:solidFill>
                <a:latin typeface="Times New Roman" panose="02020603050405020304" pitchFamily="18" charset="0"/>
                <a:cs typeface="Times New Roman" panose="02020603050405020304" pitchFamily="18" charset="0"/>
              </a:rPr>
              <a:t> </a:t>
            </a:r>
            <a:r>
              <a:rPr lang="en-US" altLang="vi-VN" sz="4000" b="1" dirty="0" err="1">
                <a:solidFill>
                  <a:srgbClr val="000066"/>
                </a:solidFill>
                <a:latin typeface="Times New Roman" panose="02020603050405020304" pitchFamily="18" charset="0"/>
                <a:cs typeface="Times New Roman" panose="02020603050405020304" pitchFamily="18" charset="0"/>
              </a:rPr>
              <a:t>Bắc</a:t>
            </a:r>
            <a:endParaRPr lang="en-US" altLang="vi-VN" sz="40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919356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5396" y="218887"/>
            <a:ext cx="11508058" cy="6801862"/>
          </a:xfrm>
          <a:prstGeom prst="rect">
            <a:avLst/>
          </a:prstGeom>
        </p:spPr>
        <p:txBody>
          <a:bodyPr wrap="square">
            <a:spAutoFit/>
          </a:bodyPr>
          <a:lstStyle/>
          <a:p>
            <a:pPr algn="just"/>
            <a:r>
              <a:rPr lang="vi-VN" sz="4400" dirty="0" smtClean="0"/>
              <a:t>2</a:t>
            </a:r>
            <a:r>
              <a:rPr lang="vi-VN" sz="4400" dirty="0"/>
              <a:t>. Đến quãng suối, vừa qua cầu thì gặp </a:t>
            </a:r>
            <a:r>
              <a:rPr lang="vi-VN" sz="4400" b="1" dirty="0">
                <a:solidFill>
                  <a:srgbClr val="0000FF"/>
                </a:solidFill>
              </a:rPr>
              <a:t>Tây</a:t>
            </a:r>
            <a:r>
              <a:rPr lang="vi-VN" sz="4400" dirty="0"/>
              <a:t> </a:t>
            </a:r>
            <a:r>
              <a:rPr lang="vi-VN" sz="4400" b="1" dirty="0">
                <a:solidFill>
                  <a:srgbClr val="0000FF"/>
                </a:solidFill>
              </a:rPr>
              <a:t>đồn</a:t>
            </a:r>
            <a:r>
              <a:rPr lang="vi-VN" sz="4400" dirty="0"/>
              <a:t> đem lính đi tuần. Kim Đồng bình tĩnh huýt sáo. Ông ké dừng lại, tránh sau lưng một tảng đá. Lưng đá to lù lù, cao ngập đầu người. Nhưng lũ lính đã trông thấy. Chúng nó kêu ầm lên. Ông ké ngồi ngay xuống bên tảng đá, thản nhiên nhìn bọn lính, như người đi đường xa, mỏi chân, gặp được tảng đá phẳng thì ngồi nghỉ chốc lát.</a:t>
            </a:r>
          </a:p>
          <a:p>
            <a:pPr algn="just"/>
            <a:endParaRPr lang="vi-VN" sz="4000" b="1" i="0" dirty="0">
              <a:solidFill>
                <a:srgbClr val="000000"/>
              </a:solidFill>
              <a:effectLst/>
              <a:latin typeface="+mj-lt"/>
            </a:endParaRPr>
          </a:p>
        </p:txBody>
      </p:sp>
    </p:spTree>
    <p:extLst>
      <p:ext uri="{BB962C8B-B14F-4D97-AF65-F5344CB8AC3E}">
        <p14:creationId xmlns:p14="http://schemas.microsoft.com/office/powerpoint/2010/main" val="6010199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3521892" y="167149"/>
            <a:ext cx="5069557" cy="1015663"/>
          </a:xfrm>
          <a:prstGeom prst="rect">
            <a:avLst/>
          </a:prstGeom>
          <a:solidFill>
            <a:sysClr val="window" lastClr="FFFFFF"/>
          </a:solidFill>
          <a:ln w="25400" cap="flat" cmpd="sng" algn="ctr">
            <a:solidFill>
              <a:srgbClr val="F79646"/>
            </a:solidFill>
            <a:prstDash val="solid"/>
          </a:ln>
          <a:effectLst/>
        </p:spPr>
        <p:txBody>
          <a:bodyPr wrap="square" rtlCol="0">
            <a:spAutoFit/>
          </a:bodyPr>
          <a:lstStyle/>
          <a:p>
            <a:pPr>
              <a:defRPr/>
            </a:pPr>
            <a:r>
              <a:rPr lang="en-US" sz="6000" b="1" kern="0" dirty="0" err="1">
                <a:solidFill>
                  <a:srgbClr val="FF0000"/>
                </a:solidFill>
                <a:latin typeface="Times New Roman" pitchFamily="18" charset="0"/>
                <a:cs typeface="Times New Roman" pitchFamily="18" charset="0"/>
              </a:rPr>
              <a:t>Giải</a:t>
            </a:r>
            <a:r>
              <a:rPr lang="en-US" sz="6000" b="1" kern="0" dirty="0">
                <a:solidFill>
                  <a:srgbClr val="FF0000"/>
                </a:solidFill>
                <a:latin typeface="Times New Roman" pitchFamily="18" charset="0"/>
                <a:cs typeface="Times New Roman" pitchFamily="18" charset="0"/>
              </a:rPr>
              <a:t> </a:t>
            </a:r>
            <a:r>
              <a:rPr lang="en-US" sz="6000" b="1" kern="0" dirty="0" err="1">
                <a:solidFill>
                  <a:srgbClr val="FF0000"/>
                </a:solidFill>
                <a:latin typeface="Times New Roman" pitchFamily="18" charset="0"/>
                <a:cs typeface="Times New Roman" pitchFamily="18" charset="0"/>
              </a:rPr>
              <a:t>nghĩa</a:t>
            </a:r>
            <a:r>
              <a:rPr lang="en-US" sz="6000" b="1" kern="0" dirty="0">
                <a:solidFill>
                  <a:srgbClr val="FF0000"/>
                </a:solidFill>
                <a:latin typeface="Times New Roman" pitchFamily="18" charset="0"/>
                <a:cs typeface="Times New Roman" pitchFamily="18" charset="0"/>
              </a:rPr>
              <a:t> </a:t>
            </a:r>
            <a:r>
              <a:rPr lang="en-US" sz="6000" b="1" kern="0" dirty="0" err="1">
                <a:solidFill>
                  <a:srgbClr val="FF0000"/>
                </a:solidFill>
                <a:latin typeface="Times New Roman" pitchFamily="18" charset="0"/>
                <a:cs typeface="Times New Roman" pitchFamily="18" charset="0"/>
              </a:rPr>
              <a:t>từ</a:t>
            </a:r>
            <a:endParaRPr lang="en-US" sz="6000" b="1" kern="0" dirty="0">
              <a:solidFill>
                <a:srgbClr val="FF0000"/>
              </a:solidFill>
              <a:latin typeface="Times New Roman" pitchFamily="18" charset="0"/>
              <a:cs typeface="Times New Roman" pitchFamily="18" charset="0"/>
            </a:endParaRPr>
          </a:p>
        </p:txBody>
      </p:sp>
      <p:sp>
        <p:nvSpPr>
          <p:cNvPr id="6" name="Rectangle 5"/>
          <p:cNvSpPr>
            <a:spLocks noChangeArrowheads="1"/>
          </p:cNvSpPr>
          <p:nvPr/>
        </p:nvSpPr>
        <p:spPr bwMode="auto">
          <a:xfrm>
            <a:off x="599127" y="2254320"/>
            <a:ext cx="11343492" cy="71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marL="0" indent="0" algn="just" eaLnBrk="1" hangingPunct="1">
              <a:spcBef>
                <a:spcPts val="0"/>
              </a:spcBef>
              <a:buNone/>
            </a:pPr>
            <a:r>
              <a:rPr lang="en-US" altLang="vi-VN" sz="5400" b="1" dirty="0" err="1">
                <a:solidFill>
                  <a:srgbClr val="FF0000"/>
                </a:solidFill>
                <a:latin typeface="Times New Roman" panose="02020603050405020304" pitchFamily="18" charset="0"/>
                <a:cs typeface="Times New Roman" panose="02020603050405020304" pitchFamily="18" charset="0"/>
              </a:rPr>
              <a:t>Tây</a:t>
            </a:r>
            <a:r>
              <a:rPr lang="en-US" altLang="vi-VN" sz="5400" b="1" dirty="0">
                <a:solidFill>
                  <a:srgbClr val="FF0000"/>
                </a:solidFill>
                <a:latin typeface="Times New Roman" panose="02020603050405020304" pitchFamily="18" charset="0"/>
                <a:cs typeface="Times New Roman" panose="02020603050405020304" pitchFamily="18" charset="0"/>
              </a:rPr>
              <a:t> </a:t>
            </a:r>
            <a:r>
              <a:rPr lang="en-US" altLang="vi-VN" sz="5400" b="1" dirty="0" err="1">
                <a:solidFill>
                  <a:srgbClr val="FF0000"/>
                </a:solidFill>
                <a:latin typeface="Times New Roman" panose="02020603050405020304" pitchFamily="18" charset="0"/>
                <a:cs typeface="Times New Roman" panose="02020603050405020304" pitchFamily="18" charset="0"/>
              </a:rPr>
              <a:t>đồn</a:t>
            </a:r>
            <a:r>
              <a:rPr lang="en-US" altLang="vi-VN" sz="5400" b="1" dirty="0">
                <a:solidFill>
                  <a:srgbClr val="FF0000"/>
                </a:solidFill>
                <a:latin typeface="Times New Roman" panose="02020603050405020304" pitchFamily="18" charset="0"/>
                <a:cs typeface="Times New Roman" panose="02020603050405020304" pitchFamily="18" charset="0"/>
              </a:rPr>
              <a:t>: </a:t>
            </a:r>
            <a:r>
              <a:rPr lang="en-US" altLang="vi-VN" sz="5400" b="1" dirty="0" err="1">
                <a:solidFill>
                  <a:srgbClr val="000066"/>
                </a:solidFill>
                <a:latin typeface="Times New Roman" panose="02020603050405020304" pitchFamily="18" charset="0"/>
                <a:cs typeface="Times New Roman" panose="02020603050405020304" pitchFamily="18" charset="0"/>
              </a:rPr>
              <a:t>tên</a:t>
            </a:r>
            <a:r>
              <a:rPr lang="en-US" altLang="vi-VN" sz="5400" b="1" dirty="0">
                <a:solidFill>
                  <a:srgbClr val="000066"/>
                </a:solidFill>
                <a:latin typeface="Times New Roman" panose="02020603050405020304" pitchFamily="18" charset="0"/>
                <a:cs typeface="Times New Roman" panose="02020603050405020304" pitchFamily="18" charset="0"/>
              </a:rPr>
              <a:t> </a:t>
            </a:r>
            <a:r>
              <a:rPr lang="en-US" altLang="vi-VN" sz="5400" b="1" dirty="0" err="1">
                <a:solidFill>
                  <a:srgbClr val="000066"/>
                </a:solidFill>
                <a:latin typeface="Times New Roman" panose="02020603050405020304" pitchFamily="18" charset="0"/>
                <a:cs typeface="Times New Roman" panose="02020603050405020304" pitchFamily="18" charset="0"/>
              </a:rPr>
              <a:t>quan</a:t>
            </a:r>
            <a:r>
              <a:rPr lang="en-US" altLang="vi-VN" sz="5400" b="1" dirty="0">
                <a:solidFill>
                  <a:srgbClr val="000066"/>
                </a:solidFill>
                <a:latin typeface="Times New Roman" panose="02020603050405020304" pitchFamily="18" charset="0"/>
                <a:cs typeface="Times New Roman" panose="02020603050405020304" pitchFamily="18" charset="0"/>
              </a:rPr>
              <a:t> </a:t>
            </a:r>
            <a:r>
              <a:rPr lang="en-US" altLang="vi-VN" sz="5400" b="1" dirty="0" err="1">
                <a:solidFill>
                  <a:srgbClr val="000066"/>
                </a:solidFill>
                <a:latin typeface="Times New Roman" panose="02020603050405020304" pitchFamily="18" charset="0"/>
                <a:cs typeface="Times New Roman" panose="02020603050405020304" pitchFamily="18" charset="0"/>
              </a:rPr>
              <a:t>Pháp</a:t>
            </a:r>
            <a:r>
              <a:rPr lang="en-US" altLang="vi-VN" sz="5400" b="1" dirty="0">
                <a:solidFill>
                  <a:srgbClr val="000066"/>
                </a:solidFill>
                <a:latin typeface="Times New Roman" panose="02020603050405020304" pitchFamily="18" charset="0"/>
                <a:cs typeface="Times New Roman" panose="02020603050405020304" pitchFamily="18" charset="0"/>
              </a:rPr>
              <a:t> </a:t>
            </a:r>
            <a:r>
              <a:rPr lang="en-US" altLang="vi-VN" sz="5400" b="1" dirty="0" err="1">
                <a:solidFill>
                  <a:srgbClr val="000066"/>
                </a:solidFill>
                <a:latin typeface="Times New Roman" panose="02020603050405020304" pitchFamily="18" charset="0"/>
                <a:cs typeface="Times New Roman" panose="02020603050405020304" pitchFamily="18" charset="0"/>
              </a:rPr>
              <a:t>chỉ</a:t>
            </a:r>
            <a:r>
              <a:rPr lang="en-US" altLang="vi-VN" sz="5400" b="1" dirty="0">
                <a:solidFill>
                  <a:srgbClr val="000066"/>
                </a:solidFill>
                <a:latin typeface="Times New Roman" panose="02020603050405020304" pitchFamily="18" charset="0"/>
                <a:cs typeface="Times New Roman" panose="02020603050405020304" pitchFamily="18" charset="0"/>
              </a:rPr>
              <a:t> </a:t>
            </a:r>
            <a:r>
              <a:rPr lang="en-US" altLang="vi-VN" sz="5400" b="1" dirty="0" err="1">
                <a:solidFill>
                  <a:srgbClr val="000066"/>
                </a:solidFill>
                <a:latin typeface="Times New Roman" panose="02020603050405020304" pitchFamily="18" charset="0"/>
                <a:cs typeface="Times New Roman" panose="02020603050405020304" pitchFamily="18" charset="0"/>
              </a:rPr>
              <a:t>huy</a:t>
            </a:r>
            <a:r>
              <a:rPr lang="en-US" altLang="vi-VN" sz="5400" b="1" dirty="0">
                <a:solidFill>
                  <a:srgbClr val="000066"/>
                </a:solidFill>
                <a:latin typeface="Times New Roman" panose="02020603050405020304" pitchFamily="18" charset="0"/>
                <a:cs typeface="Times New Roman" panose="02020603050405020304" pitchFamily="18" charset="0"/>
              </a:rPr>
              <a:t> </a:t>
            </a:r>
            <a:r>
              <a:rPr lang="en-US" altLang="vi-VN" sz="5400" b="1" dirty="0" err="1">
                <a:solidFill>
                  <a:srgbClr val="000066"/>
                </a:solidFill>
                <a:latin typeface="Times New Roman" panose="02020603050405020304" pitchFamily="18" charset="0"/>
                <a:cs typeface="Times New Roman" panose="02020603050405020304" pitchFamily="18" charset="0"/>
              </a:rPr>
              <a:t>đồn</a:t>
            </a:r>
            <a:endParaRPr lang="en-US" altLang="vi-VN" sz="54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9513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9911" y="505829"/>
            <a:ext cx="11069470" cy="5816977"/>
          </a:xfrm>
          <a:prstGeom prst="rect">
            <a:avLst/>
          </a:prstGeom>
        </p:spPr>
        <p:txBody>
          <a:bodyPr wrap="square">
            <a:spAutoFit/>
          </a:bodyPr>
          <a:lstStyle/>
          <a:p>
            <a:pPr algn="just"/>
            <a:r>
              <a:rPr lang="en-US" sz="3600" b="1" i="0" dirty="0">
                <a:solidFill>
                  <a:srgbClr val="000000"/>
                </a:solidFill>
                <a:effectLst/>
                <a:latin typeface="+mj-lt"/>
              </a:rPr>
              <a:t>   </a:t>
            </a:r>
            <a:r>
              <a:rPr lang="vi-VN" sz="4800" dirty="0" smtClean="0"/>
              <a:t>3</a:t>
            </a:r>
            <a:r>
              <a:rPr lang="vi-VN" sz="4800" dirty="0"/>
              <a:t>. Nghe đằng trước có tiếng hỏi:</a:t>
            </a:r>
          </a:p>
          <a:p>
            <a:pPr algn="just"/>
            <a:r>
              <a:rPr lang="vi-VN" sz="4800" dirty="0"/>
              <a:t>- Bé con đi đâu sớm thế?</a:t>
            </a:r>
          </a:p>
          <a:p>
            <a:pPr algn="just"/>
            <a:r>
              <a:rPr lang="vi-VN" sz="4800" dirty="0"/>
              <a:t>Kim Đồng nói:</a:t>
            </a:r>
          </a:p>
          <a:p>
            <a:pPr algn="just"/>
            <a:r>
              <a:rPr lang="vi-VN" sz="4800" dirty="0"/>
              <a:t>- Đón </a:t>
            </a:r>
            <a:r>
              <a:rPr lang="vi-VN" sz="4800" b="1" dirty="0">
                <a:solidFill>
                  <a:srgbClr val="0000FF"/>
                </a:solidFill>
              </a:rPr>
              <a:t>thầy mo</a:t>
            </a:r>
            <a:r>
              <a:rPr lang="vi-VN" sz="4800" dirty="0"/>
              <a:t> này về cúng cho mẹ ốm.</a:t>
            </a:r>
          </a:p>
          <a:p>
            <a:pPr algn="just"/>
            <a:r>
              <a:rPr lang="vi-VN" sz="4800" dirty="0"/>
              <a:t>Trả lời xong, Kim Đồng quay lại, gọi:</a:t>
            </a:r>
          </a:p>
          <a:p>
            <a:pPr algn="just"/>
            <a:r>
              <a:rPr lang="vi-VN" sz="4800" dirty="0"/>
              <a:t>- Già ơi! Ta đi thôi! Về nhà cháu còn xa đấy!</a:t>
            </a:r>
          </a:p>
          <a:p>
            <a:pPr algn="just"/>
            <a:r>
              <a:rPr lang="en-US" sz="3600" dirty="0" smtClean="0">
                <a:solidFill>
                  <a:srgbClr val="003399"/>
                </a:solidFill>
              </a:rPr>
              <a:t>  </a:t>
            </a:r>
            <a:endParaRPr lang="en-US" sz="3600" i="1" dirty="0" smtClean="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802775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idx="1"/>
          </p:nvPr>
        </p:nvSpPr>
        <p:spPr/>
        <p:txBody>
          <a:bodyPr/>
          <a:lstStyle/>
          <a:p>
            <a:endParaRPr lang="en-US" dirty="0"/>
          </a:p>
        </p:txBody>
      </p:sp>
      <p:sp>
        <p:nvSpPr>
          <p:cNvPr id="4" name="TextBox 3"/>
          <p:cNvSpPr txBox="1"/>
          <p:nvPr/>
        </p:nvSpPr>
        <p:spPr>
          <a:xfrm>
            <a:off x="3521892" y="167149"/>
            <a:ext cx="5069557" cy="1015663"/>
          </a:xfrm>
          <a:prstGeom prst="rect">
            <a:avLst/>
          </a:prstGeom>
          <a:solidFill>
            <a:sysClr val="window" lastClr="FFFFFF"/>
          </a:solidFill>
          <a:ln w="25400" cap="flat" cmpd="sng" algn="ctr">
            <a:solidFill>
              <a:srgbClr val="F79646"/>
            </a:solidFill>
            <a:prstDash val="solid"/>
          </a:ln>
          <a:effectLst/>
        </p:spPr>
        <p:txBody>
          <a:bodyPr wrap="square" rtlCol="0">
            <a:spAutoFit/>
          </a:bodyPr>
          <a:lstStyle/>
          <a:p>
            <a:pPr>
              <a:defRPr/>
            </a:pPr>
            <a:r>
              <a:rPr lang="en-US" sz="6000" b="1" kern="0" dirty="0" err="1">
                <a:solidFill>
                  <a:srgbClr val="FF0000"/>
                </a:solidFill>
                <a:latin typeface="Times New Roman" pitchFamily="18" charset="0"/>
                <a:cs typeface="Times New Roman" pitchFamily="18" charset="0"/>
              </a:rPr>
              <a:t>Giải</a:t>
            </a:r>
            <a:r>
              <a:rPr lang="en-US" sz="6000" b="1" kern="0" dirty="0">
                <a:solidFill>
                  <a:srgbClr val="FF0000"/>
                </a:solidFill>
                <a:latin typeface="Times New Roman" pitchFamily="18" charset="0"/>
                <a:cs typeface="Times New Roman" pitchFamily="18" charset="0"/>
              </a:rPr>
              <a:t> </a:t>
            </a:r>
            <a:r>
              <a:rPr lang="en-US" sz="6000" b="1" kern="0" dirty="0" err="1">
                <a:solidFill>
                  <a:srgbClr val="FF0000"/>
                </a:solidFill>
                <a:latin typeface="Times New Roman" pitchFamily="18" charset="0"/>
                <a:cs typeface="Times New Roman" pitchFamily="18" charset="0"/>
              </a:rPr>
              <a:t>nghĩa</a:t>
            </a:r>
            <a:r>
              <a:rPr lang="en-US" sz="6000" b="1" kern="0" dirty="0">
                <a:solidFill>
                  <a:srgbClr val="FF0000"/>
                </a:solidFill>
                <a:latin typeface="Times New Roman" pitchFamily="18" charset="0"/>
                <a:cs typeface="Times New Roman" pitchFamily="18" charset="0"/>
              </a:rPr>
              <a:t> </a:t>
            </a:r>
            <a:r>
              <a:rPr lang="en-US" sz="6000" b="1" kern="0" dirty="0" err="1">
                <a:solidFill>
                  <a:srgbClr val="FF0000"/>
                </a:solidFill>
                <a:latin typeface="Times New Roman" pitchFamily="18" charset="0"/>
                <a:cs typeface="Times New Roman" pitchFamily="18" charset="0"/>
              </a:rPr>
              <a:t>từ</a:t>
            </a:r>
            <a:endParaRPr lang="en-US" sz="6000" b="1" kern="0" dirty="0">
              <a:solidFill>
                <a:srgbClr val="FF0000"/>
              </a:solidFill>
              <a:latin typeface="Times New Roman" pitchFamily="18" charset="0"/>
              <a:cs typeface="Times New Roman" pitchFamily="18" charset="0"/>
            </a:endParaRPr>
          </a:p>
        </p:txBody>
      </p:sp>
      <p:sp>
        <p:nvSpPr>
          <p:cNvPr id="5" name="Rectangle 4"/>
          <p:cNvSpPr>
            <a:spLocks noChangeArrowheads="1"/>
          </p:cNvSpPr>
          <p:nvPr/>
        </p:nvSpPr>
        <p:spPr bwMode="auto">
          <a:xfrm>
            <a:off x="1378110" y="2292924"/>
            <a:ext cx="8758948" cy="71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marL="0" indent="0" algn="l" eaLnBrk="1" hangingPunct="1">
              <a:spcBef>
                <a:spcPts val="0"/>
              </a:spcBef>
              <a:buNone/>
            </a:pPr>
            <a:r>
              <a:rPr lang="en-US" altLang="vi-VN" sz="6600" b="1" dirty="0" err="1">
                <a:solidFill>
                  <a:srgbClr val="FF0000"/>
                </a:solidFill>
                <a:latin typeface="Times New Roman" panose="02020603050405020304" pitchFamily="18" charset="0"/>
                <a:cs typeface="Times New Roman" panose="02020603050405020304" pitchFamily="18" charset="0"/>
              </a:rPr>
              <a:t>Thầy</a:t>
            </a:r>
            <a:r>
              <a:rPr lang="en-US" altLang="vi-VN" sz="6600" b="1" dirty="0">
                <a:solidFill>
                  <a:srgbClr val="FF0000"/>
                </a:solidFill>
                <a:latin typeface="Times New Roman" panose="02020603050405020304" pitchFamily="18" charset="0"/>
                <a:cs typeface="Times New Roman" panose="02020603050405020304" pitchFamily="18" charset="0"/>
              </a:rPr>
              <a:t> </a:t>
            </a:r>
            <a:r>
              <a:rPr lang="en-US" altLang="vi-VN" sz="6600" b="1" dirty="0" err="1">
                <a:solidFill>
                  <a:srgbClr val="FF0000"/>
                </a:solidFill>
                <a:latin typeface="Times New Roman" panose="02020603050405020304" pitchFamily="18" charset="0"/>
                <a:cs typeface="Times New Roman" panose="02020603050405020304" pitchFamily="18" charset="0"/>
              </a:rPr>
              <a:t>mo</a:t>
            </a:r>
            <a:r>
              <a:rPr lang="en-US" altLang="vi-VN" sz="6600" b="1" dirty="0">
                <a:solidFill>
                  <a:srgbClr val="FF0000"/>
                </a:solidFill>
                <a:latin typeface="Times New Roman" panose="02020603050405020304" pitchFamily="18" charset="0"/>
                <a:cs typeface="Times New Roman" panose="02020603050405020304" pitchFamily="18" charset="0"/>
              </a:rPr>
              <a:t>: </a:t>
            </a:r>
            <a:r>
              <a:rPr lang="en-US" altLang="vi-VN" sz="6600" b="1" dirty="0" err="1">
                <a:solidFill>
                  <a:srgbClr val="000066"/>
                </a:solidFill>
                <a:latin typeface="Times New Roman" panose="02020603050405020304" pitchFamily="18" charset="0"/>
                <a:cs typeface="Times New Roman" panose="02020603050405020304" pitchFamily="18" charset="0"/>
              </a:rPr>
              <a:t>Thầy</a:t>
            </a:r>
            <a:r>
              <a:rPr lang="en-US" altLang="vi-VN" sz="6600" b="1" dirty="0">
                <a:solidFill>
                  <a:srgbClr val="000066"/>
                </a:solidFill>
                <a:latin typeface="Times New Roman" panose="02020603050405020304" pitchFamily="18" charset="0"/>
                <a:cs typeface="Times New Roman" panose="02020603050405020304" pitchFamily="18" charset="0"/>
              </a:rPr>
              <a:t> </a:t>
            </a:r>
            <a:r>
              <a:rPr lang="en-US" altLang="vi-VN" sz="6600" b="1" dirty="0" err="1">
                <a:solidFill>
                  <a:srgbClr val="000066"/>
                </a:solidFill>
                <a:latin typeface="Times New Roman" panose="02020603050405020304" pitchFamily="18" charset="0"/>
                <a:cs typeface="Times New Roman" panose="02020603050405020304" pitchFamily="18" charset="0"/>
              </a:rPr>
              <a:t>cúng</a:t>
            </a:r>
            <a:endParaRPr lang="en-US" altLang="vi-VN" sz="66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99882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9911" y="505829"/>
            <a:ext cx="10779511" cy="5909310"/>
          </a:xfrm>
          <a:prstGeom prst="rect">
            <a:avLst/>
          </a:prstGeom>
        </p:spPr>
        <p:txBody>
          <a:bodyPr wrap="square">
            <a:spAutoFit/>
          </a:bodyPr>
          <a:lstStyle/>
          <a:p>
            <a:pPr algn="just"/>
            <a:r>
              <a:rPr lang="en-US" sz="5400" dirty="0" smtClean="0"/>
              <a:t>4. </a:t>
            </a:r>
            <a:r>
              <a:rPr lang="vi-VN" sz="5400" dirty="0" smtClean="0"/>
              <a:t>Mắt </a:t>
            </a:r>
            <a:r>
              <a:rPr lang="vi-VN" sz="5400" dirty="0"/>
              <a:t>giặc tráo trưng mà hóa </a:t>
            </a:r>
            <a:r>
              <a:rPr lang="vi-VN" sz="5400" b="1" dirty="0">
                <a:solidFill>
                  <a:srgbClr val="0000FF"/>
                </a:solidFill>
              </a:rPr>
              <a:t>thong manh</a:t>
            </a:r>
            <a:r>
              <a:rPr lang="vi-VN" sz="5400" dirty="0"/>
              <a:t>. Hai bác cháu đã ung dung đi qua trước mặt chúng. Những tảng đá ven đường sáng </a:t>
            </a:r>
            <a:r>
              <a:rPr lang="en-US" sz="5400" dirty="0" err="1" smtClean="0">
                <a:latin typeface="Arial" panose="020B0604020202020204" pitchFamily="34" charset="0"/>
                <a:cs typeface="Arial" panose="020B0604020202020204" pitchFamily="34" charset="0"/>
              </a:rPr>
              <a:t>hẳn</a:t>
            </a:r>
            <a:r>
              <a:rPr lang="vi-VN" sz="5400" dirty="0" smtClean="0"/>
              <a:t> </a:t>
            </a:r>
            <a:r>
              <a:rPr lang="vi-VN" sz="5400" dirty="0"/>
              <a:t>lên như vui trong nắng </a:t>
            </a:r>
            <a:r>
              <a:rPr lang="vi-VN" sz="5400" dirty="0" smtClean="0"/>
              <a:t>sớm.</a:t>
            </a:r>
            <a:r>
              <a:rPr lang="en-US" sz="5400" b="1" dirty="0" smtClean="0">
                <a:latin typeface="+mj-lt"/>
              </a:rPr>
              <a:t> </a:t>
            </a:r>
            <a:endParaRPr lang="en-US" sz="5400" b="1" dirty="0">
              <a:latin typeface="+mj-lt"/>
            </a:endParaRPr>
          </a:p>
          <a:p>
            <a:pPr algn="r"/>
            <a:r>
              <a:rPr lang="en-US" sz="5400" b="1" i="1" smtClean="0">
                <a:latin typeface="+mj-lt"/>
                <a:cs typeface="Times New Roman" panose="02020603050405020304" pitchFamily="18" charset="0"/>
              </a:rPr>
              <a:t>                                                                          </a:t>
            </a:r>
            <a:r>
              <a:rPr lang="en-US" sz="5400" b="1" i="1" dirty="0" smtClean="0">
                <a:latin typeface="+mj-lt"/>
                <a:cs typeface="Times New Roman" panose="02020603050405020304" pitchFamily="18" charset="0"/>
              </a:rPr>
              <a:t>Theo </a:t>
            </a:r>
            <a:r>
              <a:rPr lang="en-US" sz="5400" b="1" i="1" dirty="0" err="1" smtClean="0">
                <a:latin typeface="+mj-lt"/>
                <a:cs typeface="Times New Roman" panose="02020603050405020304" pitchFamily="18" charset="0"/>
              </a:rPr>
              <a:t>Tô</a:t>
            </a:r>
            <a:r>
              <a:rPr lang="en-US" sz="5400" b="1" i="1" dirty="0" smtClean="0">
                <a:latin typeface="+mj-lt"/>
                <a:cs typeface="Times New Roman" panose="02020603050405020304" pitchFamily="18" charset="0"/>
              </a:rPr>
              <a:t> </a:t>
            </a:r>
            <a:r>
              <a:rPr lang="en-US" sz="5400" b="1" i="1" dirty="0" err="1" smtClean="0">
                <a:latin typeface="+mj-lt"/>
                <a:cs typeface="Times New Roman" panose="02020603050405020304" pitchFamily="18" charset="0"/>
              </a:rPr>
              <a:t>Hoài</a:t>
            </a:r>
            <a:endParaRPr lang="en-US" sz="5400" i="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290862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xmlns="" id="{AD1A6686-7AFD-4273-B6E6-4CAE097C73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0073" y="-19050"/>
            <a:ext cx="6539345"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562283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idx="1"/>
          </p:nvPr>
        </p:nvSpPr>
        <p:spPr/>
        <p:txBody>
          <a:bodyPr/>
          <a:lstStyle/>
          <a:p>
            <a:endParaRPr lang="en-US"/>
          </a:p>
        </p:txBody>
      </p:sp>
      <p:sp>
        <p:nvSpPr>
          <p:cNvPr id="4" name="TextBox 3"/>
          <p:cNvSpPr txBox="1"/>
          <p:nvPr/>
        </p:nvSpPr>
        <p:spPr>
          <a:xfrm>
            <a:off x="3521892" y="167149"/>
            <a:ext cx="5069557" cy="1015663"/>
          </a:xfrm>
          <a:prstGeom prst="rect">
            <a:avLst/>
          </a:prstGeom>
          <a:solidFill>
            <a:sysClr val="window" lastClr="FFFFFF"/>
          </a:solidFill>
          <a:ln w="25400" cap="flat" cmpd="sng" algn="ctr">
            <a:solidFill>
              <a:srgbClr val="F79646"/>
            </a:solidFill>
            <a:prstDash val="solid"/>
          </a:ln>
          <a:effectLst/>
        </p:spPr>
        <p:txBody>
          <a:bodyPr wrap="square" rtlCol="0">
            <a:spAutoFit/>
          </a:bodyPr>
          <a:lstStyle/>
          <a:p>
            <a:pPr>
              <a:defRPr/>
            </a:pPr>
            <a:r>
              <a:rPr lang="en-US" sz="6000" b="1" kern="0" dirty="0" err="1">
                <a:solidFill>
                  <a:srgbClr val="FF0000"/>
                </a:solidFill>
                <a:latin typeface="Times New Roman" pitchFamily="18" charset="0"/>
                <a:cs typeface="Times New Roman" pitchFamily="18" charset="0"/>
              </a:rPr>
              <a:t>Giải</a:t>
            </a:r>
            <a:r>
              <a:rPr lang="en-US" sz="6000" b="1" kern="0" dirty="0">
                <a:solidFill>
                  <a:srgbClr val="FF0000"/>
                </a:solidFill>
                <a:latin typeface="Times New Roman" pitchFamily="18" charset="0"/>
                <a:cs typeface="Times New Roman" pitchFamily="18" charset="0"/>
              </a:rPr>
              <a:t> </a:t>
            </a:r>
            <a:r>
              <a:rPr lang="en-US" sz="6000" b="1" kern="0" dirty="0" err="1">
                <a:solidFill>
                  <a:srgbClr val="FF0000"/>
                </a:solidFill>
                <a:latin typeface="Times New Roman" pitchFamily="18" charset="0"/>
                <a:cs typeface="Times New Roman" pitchFamily="18" charset="0"/>
              </a:rPr>
              <a:t>nghĩa</a:t>
            </a:r>
            <a:r>
              <a:rPr lang="en-US" sz="6000" b="1" kern="0" dirty="0">
                <a:solidFill>
                  <a:srgbClr val="FF0000"/>
                </a:solidFill>
                <a:latin typeface="Times New Roman" pitchFamily="18" charset="0"/>
                <a:cs typeface="Times New Roman" pitchFamily="18" charset="0"/>
              </a:rPr>
              <a:t> </a:t>
            </a:r>
            <a:r>
              <a:rPr lang="en-US" sz="6000" b="1" kern="0" dirty="0" err="1">
                <a:solidFill>
                  <a:srgbClr val="FF0000"/>
                </a:solidFill>
                <a:latin typeface="Times New Roman" pitchFamily="18" charset="0"/>
                <a:cs typeface="Times New Roman" pitchFamily="18" charset="0"/>
              </a:rPr>
              <a:t>từ</a:t>
            </a:r>
            <a:endParaRPr lang="en-US" sz="6000" b="1" kern="0" dirty="0">
              <a:solidFill>
                <a:srgbClr val="FF0000"/>
              </a:solidFill>
              <a:latin typeface="Times New Roman" pitchFamily="18" charset="0"/>
              <a:cs typeface="Times New Roman" pitchFamily="18" charset="0"/>
            </a:endParaRPr>
          </a:p>
        </p:txBody>
      </p:sp>
      <p:sp>
        <p:nvSpPr>
          <p:cNvPr id="5" name="Rectangle 4"/>
          <p:cNvSpPr>
            <a:spLocks noChangeArrowheads="1"/>
          </p:cNvSpPr>
          <p:nvPr/>
        </p:nvSpPr>
        <p:spPr bwMode="auto">
          <a:xfrm>
            <a:off x="1428223" y="1498582"/>
            <a:ext cx="10223846" cy="209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marL="0" indent="0" algn="just" eaLnBrk="1" hangingPunct="1">
              <a:spcBef>
                <a:spcPts val="0"/>
              </a:spcBef>
              <a:buNone/>
            </a:pPr>
            <a:r>
              <a:rPr lang="en-US" altLang="vi-VN" sz="6000" b="1" dirty="0">
                <a:solidFill>
                  <a:srgbClr val="FF0000"/>
                </a:solidFill>
                <a:latin typeface="Times New Roman" panose="02020603050405020304" pitchFamily="18" charset="0"/>
                <a:cs typeface="Times New Roman" panose="02020603050405020304" pitchFamily="18" charset="0"/>
              </a:rPr>
              <a:t>Thong </a:t>
            </a:r>
            <a:r>
              <a:rPr lang="en-US" altLang="vi-VN" sz="6000" b="1" dirty="0" err="1">
                <a:solidFill>
                  <a:srgbClr val="FF0000"/>
                </a:solidFill>
                <a:latin typeface="Times New Roman" panose="02020603050405020304" pitchFamily="18" charset="0"/>
                <a:cs typeface="Times New Roman" panose="02020603050405020304" pitchFamily="18" charset="0"/>
              </a:rPr>
              <a:t>manh</a:t>
            </a:r>
            <a:r>
              <a:rPr lang="en-US" altLang="vi-VN" sz="6000" b="1" dirty="0">
                <a:solidFill>
                  <a:srgbClr val="FF0000"/>
                </a:solidFill>
                <a:latin typeface="Times New Roman" panose="02020603050405020304" pitchFamily="18" charset="0"/>
                <a:cs typeface="Times New Roman" panose="02020603050405020304" pitchFamily="18" charset="0"/>
              </a:rPr>
              <a:t>: </a:t>
            </a:r>
            <a:r>
              <a:rPr lang="en-US" altLang="vi-VN" sz="6000" b="1" dirty="0">
                <a:solidFill>
                  <a:srgbClr val="000066"/>
                </a:solidFill>
                <a:latin typeface="Times New Roman" panose="02020603050405020304" pitchFamily="18" charset="0"/>
                <a:cs typeface="Times New Roman" panose="02020603050405020304" pitchFamily="18" charset="0"/>
              </a:rPr>
              <a:t>(</a:t>
            </a:r>
            <a:r>
              <a:rPr lang="en-US" altLang="vi-VN" sz="6000" b="1" dirty="0" err="1">
                <a:solidFill>
                  <a:srgbClr val="000066"/>
                </a:solidFill>
                <a:latin typeface="Times New Roman" panose="02020603050405020304" pitchFamily="18" charset="0"/>
                <a:cs typeface="Times New Roman" panose="02020603050405020304" pitchFamily="18" charset="0"/>
              </a:rPr>
              <a:t>mắt</a:t>
            </a:r>
            <a:r>
              <a:rPr lang="en-US" altLang="vi-VN" sz="6000" b="1" dirty="0">
                <a:solidFill>
                  <a:srgbClr val="000066"/>
                </a:solidFill>
                <a:latin typeface="Times New Roman" panose="02020603050405020304" pitchFamily="18" charset="0"/>
                <a:cs typeface="Times New Roman" panose="02020603050405020304" pitchFamily="18" charset="0"/>
              </a:rPr>
              <a:t>) </a:t>
            </a:r>
            <a:r>
              <a:rPr lang="en-US" altLang="vi-VN" sz="6000" b="1" dirty="0" err="1">
                <a:solidFill>
                  <a:srgbClr val="000066"/>
                </a:solidFill>
                <a:latin typeface="Times New Roman" panose="02020603050405020304" pitchFamily="18" charset="0"/>
                <a:cs typeface="Times New Roman" panose="02020603050405020304" pitchFamily="18" charset="0"/>
              </a:rPr>
              <a:t>bị</a:t>
            </a:r>
            <a:r>
              <a:rPr lang="en-US" altLang="vi-VN" sz="6000" b="1" dirty="0">
                <a:solidFill>
                  <a:srgbClr val="000066"/>
                </a:solidFill>
                <a:latin typeface="Times New Roman" panose="02020603050405020304" pitchFamily="18" charset="0"/>
                <a:cs typeface="Times New Roman" panose="02020603050405020304" pitchFamily="18" charset="0"/>
              </a:rPr>
              <a:t> </a:t>
            </a:r>
            <a:r>
              <a:rPr lang="en-US" altLang="vi-VN" sz="6000" b="1" dirty="0" err="1">
                <a:solidFill>
                  <a:srgbClr val="000066"/>
                </a:solidFill>
                <a:latin typeface="Times New Roman" panose="02020603050405020304" pitchFamily="18" charset="0"/>
                <a:cs typeface="Times New Roman" panose="02020603050405020304" pitchFamily="18" charset="0"/>
              </a:rPr>
              <a:t>mù</a:t>
            </a:r>
            <a:r>
              <a:rPr lang="en-US" altLang="vi-VN" sz="6000" b="1" dirty="0">
                <a:solidFill>
                  <a:srgbClr val="000066"/>
                </a:solidFill>
                <a:latin typeface="Times New Roman" panose="02020603050405020304" pitchFamily="18" charset="0"/>
                <a:cs typeface="Times New Roman" panose="02020603050405020304" pitchFamily="18" charset="0"/>
              </a:rPr>
              <a:t> </a:t>
            </a:r>
            <a:r>
              <a:rPr lang="en-US" altLang="vi-VN" sz="6000" b="1" dirty="0" err="1">
                <a:solidFill>
                  <a:srgbClr val="000066"/>
                </a:solidFill>
                <a:latin typeface="Times New Roman" panose="02020603050405020304" pitchFamily="18" charset="0"/>
                <a:cs typeface="Times New Roman" panose="02020603050405020304" pitchFamily="18" charset="0"/>
              </a:rPr>
              <a:t>hoặc</a:t>
            </a:r>
            <a:r>
              <a:rPr lang="en-US" altLang="vi-VN" sz="6000" b="1" dirty="0">
                <a:solidFill>
                  <a:srgbClr val="000066"/>
                </a:solidFill>
                <a:latin typeface="Times New Roman" panose="02020603050405020304" pitchFamily="18" charset="0"/>
                <a:cs typeface="Times New Roman" panose="02020603050405020304" pitchFamily="18" charset="0"/>
              </a:rPr>
              <a:t> </a:t>
            </a:r>
            <a:r>
              <a:rPr lang="en-US" altLang="vi-VN" sz="6000" b="1" dirty="0" err="1">
                <a:solidFill>
                  <a:srgbClr val="000066"/>
                </a:solidFill>
                <a:latin typeface="Times New Roman" panose="02020603050405020304" pitchFamily="18" charset="0"/>
                <a:cs typeface="Times New Roman" panose="02020603050405020304" pitchFamily="18" charset="0"/>
              </a:rPr>
              <a:t>nhìn</a:t>
            </a:r>
            <a:r>
              <a:rPr lang="en-US" altLang="vi-VN" sz="6000" b="1" dirty="0">
                <a:solidFill>
                  <a:srgbClr val="000066"/>
                </a:solidFill>
                <a:latin typeface="Times New Roman" panose="02020603050405020304" pitchFamily="18" charset="0"/>
                <a:cs typeface="Times New Roman" panose="02020603050405020304" pitchFamily="18" charset="0"/>
              </a:rPr>
              <a:t> </a:t>
            </a:r>
            <a:r>
              <a:rPr lang="en-US" altLang="vi-VN" sz="6000" b="1" dirty="0" err="1">
                <a:solidFill>
                  <a:srgbClr val="000066"/>
                </a:solidFill>
                <a:latin typeface="Times New Roman" panose="02020603050405020304" pitchFamily="18" charset="0"/>
                <a:cs typeface="Times New Roman" panose="02020603050405020304" pitchFamily="18" charset="0"/>
              </a:rPr>
              <a:t>không</a:t>
            </a:r>
            <a:r>
              <a:rPr lang="en-US" altLang="vi-VN" sz="6000" b="1" dirty="0">
                <a:solidFill>
                  <a:srgbClr val="000066"/>
                </a:solidFill>
                <a:latin typeface="Times New Roman" panose="02020603050405020304" pitchFamily="18" charset="0"/>
                <a:cs typeface="Times New Roman" panose="02020603050405020304" pitchFamily="18" charset="0"/>
              </a:rPr>
              <a:t> </a:t>
            </a:r>
            <a:r>
              <a:rPr lang="en-US" altLang="vi-VN" sz="6000" b="1" dirty="0" err="1">
                <a:solidFill>
                  <a:srgbClr val="000066"/>
                </a:solidFill>
                <a:latin typeface="Times New Roman" panose="02020603050405020304" pitchFamily="18" charset="0"/>
                <a:cs typeface="Times New Roman" panose="02020603050405020304" pitchFamily="18" charset="0"/>
              </a:rPr>
              <a:t>rõ</a:t>
            </a:r>
            <a:r>
              <a:rPr lang="en-US" altLang="vi-VN" sz="6000" b="1" dirty="0">
                <a:solidFill>
                  <a:srgbClr val="000066"/>
                </a:solidFill>
                <a:latin typeface="Times New Roman" panose="02020603050405020304" pitchFamily="18" charset="0"/>
                <a:cs typeface="Times New Roman" panose="02020603050405020304" pitchFamily="18" charset="0"/>
              </a:rPr>
              <a:t>, </a:t>
            </a:r>
            <a:r>
              <a:rPr lang="en-US" altLang="vi-VN" sz="6000" b="1" dirty="0" err="1">
                <a:solidFill>
                  <a:srgbClr val="000066"/>
                </a:solidFill>
                <a:latin typeface="Times New Roman" panose="02020603050405020304" pitchFamily="18" charset="0"/>
                <a:cs typeface="Times New Roman" panose="02020603050405020304" pitchFamily="18" charset="0"/>
              </a:rPr>
              <a:t>nhưng</a:t>
            </a:r>
            <a:r>
              <a:rPr lang="en-US" altLang="vi-VN" sz="6000" b="1" dirty="0">
                <a:solidFill>
                  <a:srgbClr val="000066"/>
                </a:solidFill>
                <a:latin typeface="Times New Roman" panose="02020603050405020304" pitchFamily="18" charset="0"/>
                <a:cs typeface="Times New Roman" panose="02020603050405020304" pitchFamily="18" charset="0"/>
              </a:rPr>
              <a:t> </a:t>
            </a:r>
            <a:r>
              <a:rPr lang="en-US" altLang="vi-VN" sz="6000" b="1" dirty="0" err="1" smtClean="0">
                <a:solidFill>
                  <a:srgbClr val="000066"/>
                </a:solidFill>
                <a:latin typeface="Times New Roman" panose="02020603050405020304" pitchFamily="18" charset="0"/>
                <a:cs typeface="Times New Roman" panose="02020603050405020304" pitchFamily="18" charset="0"/>
              </a:rPr>
              <a:t>trông</a:t>
            </a:r>
            <a:r>
              <a:rPr lang="en-US" altLang="vi-VN" sz="6000" b="1" dirty="0" smtClean="0">
                <a:solidFill>
                  <a:srgbClr val="000066"/>
                </a:solidFill>
                <a:latin typeface="Times New Roman" panose="02020603050405020304" pitchFamily="18" charset="0"/>
                <a:cs typeface="Times New Roman" panose="02020603050405020304" pitchFamily="18" charset="0"/>
              </a:rPr>
              <a:t> </a:t>
            </a:r>
            <a:r>
              <a:rPr lang="en-US" altLang="vi-VN" sz="6000" b="1" dirty="0" err="1">
                <a:solidFill>
                  <a:srgbClr val="000066"/>
                </a:solidFill>
                <a:latin typeface="Times New Roman" panose="02020603050405020304" pitchFamily="18" charset="0"/>
                <a:cs typeface="Times New Roman" panose="02020603050405020304" pitchFamily="18" charset="0"/>
              </a:rPr>
              <a:t>bề</a:t>
            </a:r>
            <a:r>
              <a:rPr lang="en-US" altLang="vi-VN" sz="6000" b="1" dirty="0">
                <a:solidFill>
                  <a:srgbClr val="000066"/>
                </a:solidFill>
                <a:latin typeface="Times New Roman" panose="02020603050405020304" pitchFamily="18" charset="0"/>
                <a:cs typeface="Times New Roman" panose="02020603050405020304" pitchFamily="18" charset="0"/>
              </a:rPr>
              <a:t> </a:t>
            </a:r>
            <a:r>
              <a:rPr lang="en-US" altLang="vi-VN" sz="6000" b="1" dirty="0" err="1">
                <a:solidFill>
                  <a:srgbClr val="000066"/>
                </a:solidFill>
                <a:latin typeface="Times New Roman" panose="02020603050405020304" pitchFamily="18" charset="0"/>
                <a:cs typeface="Times New Roman" panose="02020603050405020304" pitchFamily="18" charset="0"/>
              </a:rPr>
              <a:t>ngoài</a:t>
            </a:r>
            <a:r>
              <a:rPr lang="en-US" altLang="vi-VN" sz="6000" b="1" dirty="0">
                <a:solidFill>
                  <a:srgbClr val="000066"/>
                </a:solidFill>
                <a:latin typeface="Times New Roman" panose="02020603050405020304" pitchFamily="18" charset="0"/>
                <a:cs typeface="Times New Roman" panose="02020603050405020304" pitchFamily="18" charset="0"/>
              </a:rPr>
              <a:t> </a:t>
            </a:r>
            <a:r>
              <a:rPr lang="en-US" altLang="vi-VN" sz="6000" b="1" dirty="0" err="1">
                <a:solidFill>
                  <a:srgbClr val="000066"/>
                </a:solidFill>
                <a:latin typeface="Times New Roman" panose="02020603050405020304" pitchFamily="18" charset="0"/>
                <a:cs typeface="Times New Roman" panose="02020603050405020304" pitchFamily="18" charset="0"/>
              </a:rPr>
              <a:t>vẫn</a:t>
            </a:r>
            <a:r>
              <a:rPr lang="en-US" altLang="vi-VN" sz="6000" b="1" dirty="0">
                <a:solidFill>
                  <a:srgbClr val="000066"/>
                </a:solidFill>
                <a:latin typeface="Times New Roman" panose="02020603050405020304" pitchFamily="18" charset="0"/>
                <a:cs typeface="Times New Roman" panose="02020603050405020304" pitchFamily="18" charset="0"/>
              </a:rPr>
              <a:t> </a:t>
            </a:r>
            <a:r>
              <a:rPr lang="en-US" altLang="vi-VN" sz="6000" b="1" dirty="0" err="1">
                <a:solidFill>
                  <a:srgbClr val="000066"/>
                </a:solidFill>
                <a:latin typeface="Times New Roman" panose="02020603050405020304" pitchFamily="18" charset="0"/>
                <a:cs typeface="Times New Roman" panose="02020603050405020304" pitchFamily="18" charset="0"/>
              </a:rPr>
              <a:t>gần</a:t>
            </a:r>
            <a:r>
              <a:rPr lang="en-US" altLang="vi-VN" sz="6000" b="1" dirty="0">
                <a:solidFill>
                  <a:srgbClr val="000066"/>
                </a:solidFill>
                <a:latin typeface="Times New Roman" panose="02020603050405020304" pitchFamily="18" charset="0"/>
                <a:cs typeface="Times New Roman" panose="02020603050405020304" pitchFamily="18" charset="0"/>
              </a:rPr>
              <a:t> </a:t>
            </a:r>
            <a:r>
              <a:rPr lang="en-US" altLang="vi-VN" sz="6000" b="1" dirty="0" err="1">
                <a:solidFill>
                  <a:srgbClr val="000066"/>
                </a:solidFill>
                <a:latin typeface="Times New Roman" panose="02020603050405020304" pitchFamily="18" charset="0"/>
                <a:cs typeface="Times New Roman" panose="02020603050405020304" pitchFamily="18" charset="0"/>
              </a:rPr>
              <a:t>như</a:t>
            </a:r>
            <a:r>
              <a:rPr lang="en-US" altLang="vi-VN" sz="6000" b="1" dirty="0">
                <a:solidFill>
                  <a:srgbClr val="000066"/>
                </a:solidFill>
                <a:latin typeface="Times New Roman" panose="02020603050405020304" pitchFamily="18" charset="0"/>
                <a:cs typeface="Times New Roman" panose="02020603050405020304" pitchFamily="18" charset="0"/>
              </a:rPr>
              <a:t> </a:t>
            </a:r>
            <a:r>
              <a:rPr lang="en-US" altLang="vi-VN" sz="6000" b="1" err="1">
                <a:solidFill>
                  <a:srgbClr val="000066"/>
                </a:solidFill>
                <a:latin typeface="Times New Roman" panose="02020603050405020304" pitchFamily="18" charset="0"/>
                <a:cs typeface="Times New Roman" panose="02020603050405020304" pitchFamily="18" charset="0"/>
              </a:rPr>
              <a:t>bình</a:t>
            </a:r>
            <a:r>
              <a:rPr lang="en-US" altLang="vi-VN" sz="6000" b="1">
                <a:solidFill>
                  <a:srgbClr val="000066"/>
                </a:solidFill>
                <a:latin typeface="Times New Roman" panose="02020603050405020304" pitchFamily="18" charset="0"/>
                <a:cs typeface="Times New Roman" panose="02020603050405020304" pitchFamily="18" charset="0"/>
              </a:rPr>
              <a:t> </a:t>
            </a:r>
            <a:r>
              <a:rPr lang="en-US" altLang="vi-VN" sz="6000" b="1" smtClean="0">
                <a:solidFill>
                  <a:srgbClr val="000066"/>
                </a:solidFill>
                <a:latin typeface="Times New Roman" panose="02020603050405020304" pitchFamily="18" charset="0"/>
                <a:cs typeface="Times New Roman" panose="02020603050405020304" pitchFamily="18" charset="0"/>
              </a:rPr>
              <a:t>thường.</a:t>
            </a:r>
            <a:endParaRPr lang="en-US" altLang="vi-VN" sz="60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679373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图片 6">
            <a:extLst>
              <a:ext uri="{FF2B5EF4-FFF2-40B4-BE49-F238E27FC236}">
                <a16:creationId xmlns:a16="http://schemas.microsoft.com/office/drawing/2014/main" xmlns="" id="{3AD7AA1C-A7B3-47E3-818A-077C95E0DE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85454" y="0"/>
            <a:ext cx="8853055" cy="6234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8">
            <a:extLst>
              <a:ext uri="{FF2B5EF4-FFF2-40B4-BE49-F238E27FC236}">
                <a16:creationId xmlns:a16="http://schemas.microsoft.com/office/drawing/2014/main" xmlns="" id="{D931C803-ED73-4149-B26D-C204B8186761}"/>
              </a:ext>
            </a:extLst>
          </p:cNvPr>
          <p:cNvSpPr txBox="1"/>
          <p:nvPr/>
        </p:nvSpPr>
        <p:spPr>
          <a:xfrm rot="21332577">
            <a:off x="3773441" y="2751858"/>
            <a:ext cx="4851400" cy="2308324"/>
          </a:xfrm>
          <a:prstGeom prst="rect">
            <a:avLst/>
          </a:prstGeom>
          <a:noFill/>
        </p:spPr>
        <p:txBody>
          <a:bodyPr>
            <a:spAutoFit/>
          </a:bodyPr>
          <a:lstStyle/>
          <a:p>
            <a:pPr algn="ctr">
              <a:defRPr/>
            </a:pPr>
            <a:r>
              <a:rPr lang="en-US" altLang="zh-CN" sz="7200" b="1" dirty="0">
                <a:solidFill>
                  <a:srgbClr val="FF0000"/>
                </a:solidFill>
                <a:effectLst>
                  <a:outerShdw blurRad="38100" dist="38100" dir="2700000" algn="tl">
                    <a:srgbClr val="000000">
                      <a:alpha val="43137"/>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TÌM HIỂU BÀI</a:t>
            </a:r>
            <a:endParaRPr lang="zh-CN" altLang="en-US" sz="7200" b="1" dirty="0">
              <a:solidFill>
                <a:srgbClr val="FF0000"/>
              </a:solidFill>
              <a:effectLst>
                <a:outerShdw blurRad="38100" dist="38100" dir="2700000" algn="tl">
                  <a:srgbClr val="000000">
                    <a:alpha val="43137"/>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348021336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72CA5ED3-F199-4490-B5F5-328436BE522C}"/>
              </a:ext>
            </a:extLst>
          </p:cNvPr>
          <p:cNvSpPr txBox="1">
            <a:spLocks noChangeArrowheads="1"/>
          </p:cNvSpPr>
          <p:nvPr/>
        </p:nvSpPr>
        <p:spPr bwMode="auto">
          <a:xfrm>
            <a:off x="785909" y="1115258"/>
            <a:ext cx="1047057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166688">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just" fontAlgn="base">
              <a:spcBef>
                <a:spcPct val="0"/>
              </a:spcBef>
              <a:spcAft>
                <a:spcPct val="0"/>
              </a:spcAft>
            </a:pPr>
            <a:r>
              <a:rPr lang="en-US" altLang="en-US" sz="6000" b="1" dirty="0" err="1">
                <a:solidFill>
                  <a:srgbClr val="FF0000"/>
                </a:solidFill>
                <a:latin typeface="Times New Roman" panose="02020603050405020304" pitchFamily="18" charset="0"/>
              </a:rPr>
              <a:t>Câu</a:t>
            </a:r>
            <a:r>
              <a:rPr lang="en-US" altLang="en-US" sz="6000" b="1" dirty="0">
                <a:solidFill>
                  <a:srgbClr val="FF0000"/>
                </a:solidFill>
                <a:latin typeface="Times New Roman" panose="02020603050405020304" pitchFamily="18" charset="0"/>
              </a:rPr>
              <a:t> </a:t>
            </a:r>
            <a:r>
              <a:rPr lang="en-US" altLang="en-US" sz="6000" b="1" dirty="0" smtClean="0">
                <a:solidFill>
                  <a:srgbClr val="FF0000"/>
                </a:solidFill>
                <a:latin typeface="Times New Roman" panose="02020603050405020304" pitchFamily="18" charset="0"/>
              </a:rPr>
              <a:t>1: </a:t>
            </a:r>
            <a:r>
              <a:rPr lang="en-US" altLang="en-US" sz="6000" b="1" dirty="0" err="1" smtClean="0">
                <a:solidFill>
                  <a:srgbClr val="FF0000"/>
                </a:solidFill>
                <a:latin typeface="Times New Roman" panose="02020603050405020304" pitchFamily="18" charset="0"/>
              </a:rPr>
              <a:t>Anh</a:t>
            </a:r>
            <a:r>
              <a:rPr lang="en-US" altLang="en-US" sz="6000" b="1" dirty="0" smtClean="0">
                <a:solidFill>
                  <a:srgbClr val="FF0000"/>
                </a:solidFill>
                <a:latin typeface="Times New Roman" panose="02020603050405020304" pitchFamily="18" charset="0"/>
              </a:rPr>
              <a:t> </a:t>
            </a:r>
            <a:r>
              <a:rPr lang="en-US" altLang="en-US" sz="6000" b="1" dirty="0">
                <a:solidFill>
                  <a:srgbClr val="FF0000"/>
                </a:solidFill>
                <a:latin typeface="Times New Roman" panose="02020603050405020304" pitchFamily="18" charset="0"/>
              </a:rPr>
              <a:t>Kim </a:t>
            </a:r>
            <a:r>
              <a:rPr lang="en-US" altLang="en-US" sz="6000" b="1" dirty="0" err="1">
                <a:solidFill>
                  <a:srgbClr val="FF0000"/>
                </a:solidFill>
                <a:latin typeface="Times New Roman" panose="02020603050405020304" pitchFamily="18" charset="0"/>
              </a:rPr>
              <a:t>Đồng</a:t>
            </a:r>
            <a:r>
              <a:rPr lang="en-US" altLang="en-US" sz="6000" b="1" dirty="0">
                <a:solidFill>
                  <a:srgbClr val="FF0000"/>
                </a:solidFill>
                <a:latin typeface="Times New Roman" panose="02020603050405020304" pitchFamily="18" charset="0"/>
              </a:rPr>
              <a:t> </a:t>
            </a:r>
            <a:r>
              <a:rPr lang="en-US" altLang="en-US" sz="6000" b="1" dirty="0" err="1">
                <a:solidFill>
                  <a:srgbClr val="FF0000"/>
                </a:solidFill>
                <a:latin typeface="Times New Roman" panose="02020603050405020304" pitchFamily="18" charset="0"/>
              </a:rPr>
              <a:t>được</a:t>
            </a:r>
            <a:r>
              <a:rPr lang="en-US" altLang="en-US" sz="6000" b="1" dirty="0">
                <a:solidFill>
                  <a:srgbClr val="FF0000"/>
                </a:solidFill>
                <a:latin typeface="Times New Roman" panose="02020603050405020304" pitchFamily="18" charset="0"/>
              </a:rPr>
              <a:t> </a:t>
            </a:r>
            <a:r>
              <a:rPr lang="en-US" altLang="en-US" sz="6000" b="1" dirty="0" err="1">
                <a:solidFill>
                  <a:srgbClr val="FF0000"/>
                </a:solidFill>
                <a:latin typeface="Times New Roman" panose="02020603050405020304" pitchFamily="18" charset="0"/>
              </a:rPr>
              <a:t>giao</a:t>
            </a:r>
            <a:r>
              <a:rPr lang="en-US" altLang="en-US" sz="6000" b="1" dirty="0">
                <a:solidFill>
                  <a:srgbClr val="FF0000"/>
                </a:solidFill>
                <a:latin typeface="Times New Roman" panose="02020603050405020304" pitchFamily="18" charset="0"/>
              </a:rPr>
              <a:t> </a:t>
            </a:r>
            <a:r>
              <a:rPr lang="en-US" altLang="en-US" sz="6000" b="1" dirty="0" err="1">
                <a:solidFill>
                  <a:srgbClr val="FF0000"/>
                </a:solidFill>
                <a:latin typeface="Times New Roman" panose="02020603050405020304" pitchFamily="18" charset="0"/>
              </a:rPr>
              <a:t>nhiệm</a:t>
            </a:r>
            <a:r>
              <a:rPr lang="en-US" altLang="en-US" sz="6000" b="1" dirty="0">
                <a:solidFill>
                  <a:srgbClr val="FF0000"/>
                </a:solidFill>
                <a:latin typeface="Times New Roman" panose="02020603050405020304" pitchFamily="18" charset="0"/>
              </a:rPr>
              <a:t> </a:t>
            </a:r>
            <a:r>
              <a:rPr lang="en-US" altLang="en-US" sz="6000" b="1" dirty="0" err="1">
                <a:solidFill>
                  <a:srgbClr val="FF0000"/>
                </a:solidFill>
                <a:latin typeface="Times New Roman" panose="02020603050405020304" pitchFamily="18" charset="0"/>
              </a:rPr>
              <a:t>vụ</a:t>
            </a:r>
            <a:r>
              <a:rPr lang="en-US" altLang="en-US" sz="6000" b="1" dirty="0">
                <a:solidFill>
                  <a:srgbClr val="FF0000"/>
                </a:solidFill>
                <a:latin typeface="Times New Roman" panose="02020603050405020304" pitchFamily="18" charset="0"/>
              </a:rPr>
              <a:t> </a:t>
            </a:r>
            <a:r>
              <a:rPr lang="en-US" altLang="en-US" sz="6000" b="1" dirty="0" err="1">
                <a:solidFill>
                  <a:srgbClr val="FF0000"/>
                </a:solidFill>
                <a:latin typeface="Times New Roman" panose="02020603050405020304" pitchFamily="18" charset="0"/>
              </a:rPr>
              <a:t>gì</a:t>
            </a:r>
            <a:r>
              <a:rPr lang="en-US" altLang="en-US" sz="6000" b="1" dirty="0" smtClean="0">
                <a:solidFill>
                  <a:srgbClr val="FF0000"/>
                </a:solidFill>
                <a:latin typeface="Times New Roman" panose="02020603050405020304" pitchFamily="18" charset="0"/>
              </a:rPr>
              <a:t>?</a:t>
            </a:r>
            <a:endParaRPr lang="en-US" altLang="en-US" sz="6000" dirty="0">
              <a:solidFill>
                <a:srgbClr val="FF0000"/>
              </a:solidFill>
              <a:latin typeface="Times New Roman" panose="02020603050405020304" pitchFamily="18" charset="0"/>
            </a:endParaRPr>
          </a:p>
        </p:txBody>
      </p:sp>
      <p:pic>
        <p:nvPicPr>
          <p:cNvPr id="3" name="Hình ảnh 2">
            <a:extLst>
              <a:ext uri="{FF2B5EF4-FFF2-40B4-BE49-F238E27FC236}">
                <a16:creationId xmlns:a16="http://schemas.microsoft.com/office/drawing/2014/main" xmlns="" id="{CFF4086D-A581-45F6-9445-D495C9CF4D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7290" y="5769529"/>
            <a:ext cx="1272345" cy="1088471"/>
          </a:xfrm>
          <a:prstGeom prst="rect">
            <a:avLst/>
          </a:prstGeom>
        </p:spPr>
      </p:pic>
      <p:sp>
        <p:nvSpPr>
          <p:cNvPr id="2" name="TextBox 1"/>
          <p:cNvSpPr txBox="1"/>
          <p:nvPr/>
        </p:nvSpPr>
        <p:spPr>
          <a:xfrm>
            <a:off x="785909" y="3338945"/>
            <a:ext cx="10446327" cy="2800767"/>
          </a:xfrm>
          <a:prstGeom prst="rect">
            <a:avLst/>
          </a:prstGeom>
          <a:noFill/>
        </p:spPr>
        <p:txBody>
          <a:bodyPr wrap="square" rtlCol="0">
            <a:spAutoFit/>
          </a:bodyPr>
          <a:lstStyle/>
          <a:p>
            <a:pPr marL="285750" indent="-285750" algn="just">
              <a:buFont typeface="Wingdings" panose="05000000000000000000" pitchFamily="2" charset="2"/>
              <a:buChar char="Ø"/>
            </a:pPr>
            <a:r>
              <a:rPr lang="en-US" altLang="en-US" sz="4400" dirty="0" err="1">
                <a:solidFill>
                  <a:srgbClr val="003300"/>
                </a:solidFill>
                <a:latin typeface="Times New Roman" panose="02020603050405020304" pitchFamily="18" charset="0"/>
              </a:rPr>
              <a:t>Anh</a:t>
            </a:r>
            <a:r>
              <a:rPr lang="en-US" altLang="en-US" sz="4400" dirty="0">
                <a:solidFill>
                  <a:srgbClr val="003300"/>
                </a:solidFill>
                <a:latin typeface="Times New Roman" panose="02020603050405020304" pitchFamily="18" charset="0"/>
              </a:rPr>
              <a:t> Kim </a:t>
            </a:r>
            <a:r>
              <a:rPr lang="en-US" altLang="en-US" sz="4400" dirty="0" err="1">
                <a:solidFill>
                  <a:srgbClr val="003300"/>
                </a:solidFill>
                <a:latin typeface="Times New Roman" panose="02020603050405020304" pitchFamily="18" charset="0"/>
              </a:rPr>
              <a:t>Đồng</a:t>
            </a:r>
            <a:r>
              <a:rPr lang="en-US" altLang="en-US" sz="4400" dirty="0">
                <a:solidFill>
                  <a:srgbClr val="003300"/>
                </a:solidFill>
                <a:latin typeface="Times New Roman" panose="02020603050405020304" pitchFamily="18" charset="0"/>
              </a:rPr>
              <a:t> </a:t>
            </a:r>
            <a:r>
              <a:rPr lang="en-US" altLang="en-US" sz="4400" dirty="0" err="1">
                <a:solidFill>
                  <a:srgbClr val="003300"/>
                </a:solidFill>
                <a:latin typeface="Times New Roman" panose="02020603050405020304" pitchFamily="18" charset="0"/>
              </a:rPr>
              <a:t>được</a:t>
            </a:r>
            <a:r>
              <a:rPr lang="en-US" altLang="en-US" sz="4400" dirty="0">
                <a:solidFill>
                  <a:srgbClr val="003300"/>
                </a:solidFill>
                <a:latin typeface="Times New Roman" panose="02020603050405020304" pitchFamily="18" charset="0"/>
              </a:rPr>
              <a:t> </a:t>
            </a:r>
            <a:r>
              <a:rPr lang="en-US" altLang="en-US" sz="4400" dirty="0" err="1">
                <a:solidFill>
                  <a:srgbClr val="003300"/>
                </a:solidFill>
                <a:latin typeface="Times New Roman" panose="02020603050405020304" pitchFamily="18" charset="0"/>
              </a:rPr>
              <a:t>giao</a:t>
            </a:r>
            <a:r>
              <a:rPr lang="en-US" altLang="en-US" sz="4400" dirty="0">
                <a:solidFill>
                  <a:srgbClr val="003300"/>
                </a:solidFill>
                <a:latin typeface="Times New Roman" panose="02020603050405020304" pitchFamily="18" charset="0"/>
              </a:rPr>
              <a:t> </a:t>
            </a:r>
            <a:r>
              <a:rPr lang="en-US" altLang="en-US" sz="4400" dirty="0" err="1">
                <a:solidFill>
                  <a:srgbClr val="003300"/>
                </a:solidFill>
                <a:latin typeface="Times New Roman" panose="02020603050405020304" pitchFamily="18" charset="0"/>
              </a:rPr>
              <a:t>nhiệm</a:t>
            </a:r>
            <a:r>
              <a:rPr lang="en-US" altLang="en-US" sz="4400" dirty="0">
                <a:solidFill>
                  <a:srgbClr val="003300"/>
                </a:solidFill>
                <a:latin typeface="Times New Roman" panose="02020603050405020304" pitchFamily="18" charset="0"/>
              </a:rPr>
              <a:t> </a:t>
            </a:r>
            <a:r>
              <a:rPr lang="en-US" altLang="en-US" sz="4400" dirty="0" err="1">
                <a:solidFill>
                  <a:srgbClr val="003300"/>
                </a:solidFill>
                <a:latin typeface="Times New Roman" panose="02020603050405020304" pitchFamily="18" charset="0"/>
              </a:rPr>
              <a:t>vụ</a:t>
            </a:r>
            <a:r>
              <a:rPr lang="en-US" altLang="en-US" sz="4400" dirty="0">
                <a:solidFill>
                  <a:srgbClr val="003300"/>
                </a:solidFill>
                <a:latin typeface="Times New Roman" panose="02020603050405020304" pitchFamily="18" charset="0"/>
              </a:rPr>
              <a:t> </a:t>
            </a:r>
            <a:r>
              <a:rPr lang="en-US" altLang="en-US" sz="4400" dirty="0" err="1">
                <a:solidFill>
                  <a:srgbClr val="003300"/>
                </a:solidFill>
                <a:latin typeface="Times New Roman" panose="02020603050405020304" pitchFamily="18" charset="0"/>
              </a:rPr>
              <a:t>bảo</a:t>
            </a:r>
            <a:r>
              <a:rPr lang="en-US" altLang="en-US" sz="4400" dirty="0">
                <a:solidFill>
                  <a:srgbClr val="003300"/>
                </a:solidFill>
                <a:latin typeface="Times New Roman" panose="02020603050405020304" pitchFamily="18" charset="0"/>
              </a:rPr>
              <a:t> </a:t>
            </a:r>
            <a:r>
              <a:rPr lang="en-US" altLang="en-US" sz="4400" dirty="0" err="1">
                <a:solidFill>
                  <a:srgbClr val="003300"/>
                </a:solidFill>
                <a:latin typeface="Times New Roman" panose="02020603050405020304" pitchFamily="18" charset="0"/>
              </a:rPr>
              <a:t>vệ</a:t>
            </a:r>
            <a:r>
              <a:rPr lang="en-US" altLang="en-US" sz="4400" dirty="0">
                <a:solidFill>
                  <a:srgbClr val="003300"/>
                </a:solidFill>
                <a:latin typeface="Times New Roman" panose="02020603050405020304" pitchFamily="18" charset="0"/>
              </a:rPr>
              <a:t> </a:t>
            </a:r>
            <a:r>
              <a:rPr lang="en-US" altLang="en-US" sz="4400" dirty="0" err="1">
                <a:solidFill>
                  <a:srgbClr val="003300"/>
                </a:solidFill>
                <a:latin typeface="Times New Roman" panose="02020603050405020304" pitchFamily="18" charset="0"/>
              </a:rPr>
              <a:t>cán</a:t>
            </a:r>
            <a:r>
              <a:rPr lang="en-US" altLang="en-US" sz="4400" dirty="0">
                <a:solidFill>
                  <a:srgbClr val="003300"/>
                </a:solidFill>
                <a:latin typeface="Times New Roman" panose="02020603050405020304" pitchFamily="18" charset="0"/>
              </a:rPr>
              <a:t> </a:t>
            </a:r>
            <a:r>
              <a:rPr lang="en-US" altLang="en-US" sz="4400" dirty="0" err="1">
                <a:solidFill>
                  <a:srgbClr val="003300"/>
                </a:solidFill>
                <a:latin typeface="Times New Roman" panose="02020603050405020304" pitchFamily="18" charset="0"/>
              </a:rPr>
              <a:t>bộ</a:t>
            </a:r>
            <a:r>
              <a:rPr lang="en-US" altLang="en-US" sz="4400" dirty="0">
                <a:solidFill>
                  <a:srgbClr val="003300"/>
                </a:solidFill>
                <a:latin typeface="Times New Roman" panose="02020603050405020304" pitchFamily="18" charset="0"/>
              </a:rPr>
              <a:t>, </a:t>
            </a:r>
            <a:r>
              <a:rPr lang="en-US" altLang="en-US" sz="4400" dirty="0" err="1">
                <a:solidFill>
                  <a:srgbClr val="003300"/>
                </a:solidFill>
                <a:latin typeface="Times New Roman" panose="02020603050405020304" pitchFamily="18" charset="0"/>
              </a:rPr>
              <a:t>dẫn</a:t>
            </a:r>
            <a:r>
              <a:rPr lang="en-US" altLang="en-US" sz="4400" dirty="0">
                <a:solidFill>
                  <a:srgbClr val="003300"/>
                </a:solidFill>
                <a:latin typeface="Times New Roman" panose="02020603050405020304" pitchFamily="18" charset="0"/>
              </a:rPr>
              <a:t> </a:t>
            </a:r>
            <a:r>
              <a:rPr lang="en-US" altLang="en-US" sz="4400" dirty="0" err="1">
                <a:solidFill>
                  <a:srgbClr val="003300"/>
                </a:solidFill>
                <a:latin typeface="Times New Roman" panose="02020603050405020304" pitchFamily="18" charset="0"/>
              </a:rPr>
              <a:t>đường</a:t>
            </a:r>
            <a:r>
              <a:rPr lang="en-US" altLang="en-US" sz="4400" dirty="0">
                <a:solidFill>
                  <a:srgbClr val="003300"/>
                </a:solidFill>
                <a:latin typeface="Times New Roman" panose="02020603050405020304" pitchFamily="18" charset="0"/>
              </a:rPr>
              <a:t> </a:t>
            </a:r>
            <a:r>
              <a:rPr lang="en-US" altLang="en-US" sz="4400" dirty="0" err="1">
                <a:solidFill>
                  <a:srgbClr val="003300"/>
                </a:solidFill>
                <a:latin typeface="Times New Roman" panose="02020603050405020304" pitchFamily="18" charset="0"/>
              </a:rPr>
              <a:t>đưa</a:t>
            </a:r>
            <a:r>
              <a:rPr lang="en-US" altLang="en-US" sz="4400" dirty="0">
                <a:solidFill>
                  <a:srgbClr val="003300"/>
                </a:solidFill>
                <a:latin typeface="Times New Roman" panose="02020603050405020304" pitchFamily="18" charset="0"/>
              </a:rPr>
              <a:t> </a:t>
            </a:r>
            <a:r>
              <a:rPr lang="en-US" altLang="en-US" sz="4400" dirty="0" err="1">
                <a:solidFill>
                  <a:srgbClr val="003300"/>
                </a:solidFill>
                <a:latin typeface="Times New Roman" panose="02020603050405020304" pitchFamily="18" charset="0"/>
              </a:rPr>
              <a:t>cán</a:t>
            </a:r>
            <a:r>
              <a:rPr lang="en-US" altLang="en-US" sz="4400" dirty="0">
                <a:solidFill>
                  <a:srgbClr val="003300"/>
                </a:solidFill>
                <a:latin typeface="Times New Roman" panose="02020603050405020304" pitchFamily="18" charset="0"/>
              </a:rPr>
              <a:t> </a:t>
            </a:r>
            <a:r>
              <a:rPr lang="en-US" altLang="en-US" sz="4400" dirty="0" err="1">
                <a:solidFill>
                  <a:srgbClr val="003300"/>
                </a:solidFill>
                <a:latin typeface="Times New Roman" panose="02020603050405020304" pitchFamily="18" charset="0"/>
              </a:rPr>
              <a:t>bộ</a:t>
            </a:r>
            <a:r>
              <a:rPr lang="en-US" altLang="en-US" sz="4400" dirty="0">
                <a:solidFill>
                  <a:srgbClr val="003300"/>
                </a:solidFill>
                <a:latin typeface="Times New Roman" panose="02020603050405020304" pitchFamily="18" charset="0"/>
              </a:rPr>
              <a:t> </a:t>
            </a:r>
            <a:r>
              <a:rPr lang="en-US" altLang="en-US" sz="4400" dirty="0" err="1">
                <a:solidFill>
                  <a:srgbClr val="003300"/>
                </a:solidFill>
                <a:latin typeface="Times New Roman" panose="02020603050405020304" pitchFamily="18" charset="0"/>
              </a:rPr>
              <a:t>đến</a:t>
            </a:r>
            <a:r>
              <a:rPr lang="en-US" altLang="en-US" sz="4400" dirty="0">
                <a:solidFill>
                  <a:srgbClr val="003300"/>
                </a:solidFill>
                <a:latin typeface="Times New Roman" panose="02020603050405020304" pitchFamily="18" charset="0"/>
              </a:rPr>
              <a:t> </a:t>
            </a:r>
            <a:r>
              <a:rPr lang="en-US" altLang="en-US" sz="4400" dirty="0" err="1">
                <a:solidFill>
                  <a:srgbClr val="003300"/>
                </a:solidFill>
                <a:latin typeface="Times New Roman" panose="02020603050405020304" pitchFamily="18" charset="0"/>
              </a:rPr>
              <a:t>địa</a:t>
            </a:r>
            <a:r>
              <a:rPr lang="en-US" altLang="en-US" sz="4400" dirty="0">
                <a:solidFill>
                  <a:srgbClr val="003300"/>
                </a:solidFill>
                <a:latin typeface="Times New Roman" panose="02020603050405020304" pitchFamily="18" charset="0"/>
              </a:rPr>
              <a:t> </a:t>
            </a:r>
            <a:r>
              <a:rPr lang="en-US" altLang="en-US" sz="4400" dirty="0" err="1">
                <a:solidFill>
                  <a:srgbClr val="003300"/>
                </a:solidFill>
                <a:latin typeface="Times New Roman" panose="02020603050405020304" pitchFamily="18" charset="0"/>
              </a:rPr>
              <a:t>điểm</a:t>
            </a:r>
            <a:r>
              <a:rPr lang="en-US" altLang="en-US" sz="4400" dirty="0">
                <a:solidFill>
                  <a:srgbClr val="003300"/>
                </a:solidFill>
                <a:latin typeface="Times New Roman" panose="02020603050405020304" pitchFamily="18" charset="0"/>
              </a:rPr>
              <a:t> </a:t>
            </a:r>
            <a:r>
              <a:rPr lang="en-US" altLang="en-US" sz="4400" dirty="0" err="1">
                <a:solidFill>
                  <a:srgbClr val="003300"/>
                </a:solidFill>
                <a:latin typeface="Times New Roman" panose="02020603050405020304" pitchFamily="18" charset="0"/>
              </a:rPr>
              <a:t>mới</a:t>
            </a:r>
            <a:r>
              <a:rPr lang="en-US" altLang="en-US" sz="4400" dirty="0">
                <a:solidFill>
                  <a:srgbClr val="003300"/>
                </a:solidFill>
                <a:latin typeface="Times New Roman" panose="02020603050405020304" pitchFamily="18" charset="0"/>
              </a:rPr>
              <a:t>.</a:t>
            </a:r>
          </a:p>
          <a:p>
            <a:pPr algn="just"/>
            <a:endParaRPr lang="en-US" sz="4400" dirty="0"/>
          </a:p>
        </p:txBody>
      </p:sp>
    </p:spTree>
    <p:extLst>
      <p:ext uri="{BB962C8B-B14F-4D97-AF65-F5344CB8AC3E}">
        <p14:creationId xmlns:p14="http://schemas.microsoft.com/office/powerpoint/2010/main" val="151374446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0DF1E800-0A3E-40EB-9144-6BFAFF62A41F}"/>
              </a:ext>
            </a:extLst>
          </p:cNvPr>
          <p:cNvSpPr txBox="1">
            <a:spLocks noChangeArrowheads="1"/>
          </p:cNvSpPr>
          <p:nvPr/>
        </p:nvSpPr>
        <p:spPr bwMode="auto">
          <a:xfrm>
            <a:off x="1121882" y="696094"/>
            <a:ext cx="10203873" cy="1636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166688">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just" fontAlgn="base">
              <a:lnSpc>
                <a:spcPct val="114000"/>
              </a:lnSpc>
              <a:spcBef>
                <a:spcPct val="0"/>
              </a:spcBef>
              <a:spcAft>
                <a:spcPct val="0"/>
              </a:spcAft>
            </a:pPr>
            <a:r>
              <a:rPr lang="en-US" altLang="en-US" sz="4400" b="1" dirty="0" err="1">
                <a:solidFill>
                  <a:srgbClr val="FF0000"/>
                </a:solidFill>
                <a:latin typeface="Times New Roman" panose="02020603050405020304" pitchFamily="18" charset="0"/>
              </a:rPr>
              <a:t>Câu</a:t>
            </a:r>
            <a:r>
              <a:rPr lang="en-US" altLang="en-US" sz="4400" b="1" dirty="0">
                <a:solidFill>
                  <a:srgbClr val="FF0000"/>
                </a:solidFill>
                <a:latin typeface="Times New Roman" panose="02020603050405020304" pitchFamily="18" charset="0"/>
              </a:rPr>
              <a:t> 2: </a:t>
            </a:r>
            <a:r>
              <a:rPr lang="en-US" altLang="en-US" sz="4400" b="1" dirty="0" err="1">
                <a:solidFill>
                  <a:srgbClr val="FF0000"/>
                </a:solidFill>
                <a:latin typeface="Times New Roman" panose="02020603050405020304" pitchFamily="18" charset="0"/>
              </a:rPr>
              <a:t>Vì</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sao</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bác</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cán</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bộ</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phải</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đóng</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vai</a:t>
            </a:r>
            <a:r>
              <a:rPr lang="en-US" altLang="en-US" sz="4400" b="1" dirty="0">
                <a:solidFill>
                  <a:srgbClr val="FF0000"/>
                </a:solidFill>
                <a:latin typeface="Times New Roman" panose="02020603050405020304" pitchFamily="18" charset="0"/>
              </a:rPr>
              <a:t> một </a:t>
            </a:r>
            <a:r>
              <a:rPr lang="en-US" altLang="en-US" sz="4400" b="1" dirty="0" err="1">
                <a:solidFill>
                  <a:srgbClr val="FF0000"/>
                </a:solidFill>
                <a:latin typeface="Times New Roman" panose="02020603050405020304" pitchFamily="18" charset="0"/>
              </a:rPr>
              <a:t>ông</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già</a:t>
            </a:r>
            <a:r>
              <a:rPr lang="en-US" altLang="en-US" sz="4400" b="1" dirty="0">
                <a:solidFill>
                  <a:srgbClr val="FF0000"/>
                </a:solidFill>
                <a:latin typeface="Times New Roman" panose="02020603050405020304" pitchFamily="18" charset="0"/>
              </a:rPr>
              <a:t> </a:t>
            </a:r>
            <a:r>
              <a:rPr lang="en-US" altLang="en-US" sz="4400" b="1" dirty="0" err="1" smtClean="0">
                <a:solidFill>
                  <a:srgbClr val="FF0000"/>
                </a:solidFill>
                <a:latin typeface="Times New Roman" panose="02020603050405020304" pitchFamily="18" charset="0"/>
              </a:rPr>
              <a:t>Nùng</a:t>
            </a:r>
            <a:r>
              <a:rPr lang="en-US" altLang="en-US" sz="4400" b="1" dirty="0" smtClean="0">
                <a:solidFill>
                  <a:srgbClr val="FF0000"/>
                </a:solidFill>
                <a:latin typeface="Times New Roman" panose="02020603050405020304" pitchFamily="18" charset="0"/>
              </a:rPr>
              <a:t>?</a:t>
            </a:r>
            <a:endParaRPr lang="en-US" altLang="en-US" sz="4400" b="1" dirty="0">
              <a:solidFill>
                <a:srgbClr val="FF0000"/>
              </a:solidFill>
              <a:latin typeface="Times New Roman" panose="02020603050405020304" pitchFamily="18" charset="0"/>
            </a:endParaRPr>
          </a:p>
        </p:txBody>
      </p:sp>
      <p:pic>
        <p:nvPicPr>
          <p:cNvPr id="3" name="Hình ảnh 2">
            <a:extLst>
              <a:ext uri="{FF2B5EF4-FFF2-40B4-BE49-F238E27FC236}">
                <a16:creationId xmlns:a16="http://schemas.microsoft.com/office/drawing/2014/main" xmlns="" id="{CFF4086D-A581-45F6-9445-D495C9CF4D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7290" y="5769529"/>
            <a:ext cx="1272345" cy="1088471"/>
          </a:xfrm>
          <a:prstGeom prst="rect">
            <a:avLst/>
          </a:prstGeom>
        </p:spPr>
      </p:pic>
      <p:sp>
        <p:nvSpPr>
          <p:cNvPr id="2" name="TextBox 1"/>
          <p:cNvSpPr txBox="1"/>
          <p:nvPr/>
        </p:nvSpPr>
        <p:spPr>
          <a:xfrm>
            <a:off x="1233055" y="2964873"/>
            <a:ext cx="10058400" cy="3170099"/>
          </a:xfrm>
          <a:prstGeom prst="rect">
            <a:avLst/>
          </a:prstGeom>
          <a:noFill/>
        </p:spPr>
        <p:txBody>
          <a:bodyPr wrap="square" rtlCol="0">
            <a:spAutoFit/>
          </a:bodyPr>
          <a:lstStyle/>
          <a:p>
            <a:pPr marL="285750" indent="-285750" algn="just">
              <a:buFont typeface="Wingdings" panose="05000000000000000000" pitchFamily="2" charset="2"/>
              <a:buChar char="Ø"/>
            </a:pPr>
            <a:r>
              <a:rPr lang="en-US" altLang="en-US" sz="4000" b="1" dirty="0" err="1">
                <a:solidFill>
                  <a:srgbClr val="002060"/>
                </a:solidFill>
                <a:latin typeface="Times New Roman" panose="02020603050405020304" pitchFamily="18" charset="0"/>
              </a:rPr>
              <a:t>Vì</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đây</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là</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vùng</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người</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Nùng</a:t>
            </a:r>
            <a:r>
              <a:rPr lang="en-US" altLang="en-US" sz="4000" b="1" dirty="0">
                <a:solidFill>
                  <a:srgbClr val="002060"/>
                </a:solidFill>
                <a:latin typeface="Times New Roman" panose="02020603050405020304" pitchFamily="18" charset="0"/>
              </a:rPr>
              <a:t> ở. </a:t>
            </a:r>
            <a:r>
              <a:rPr lang="en-US" altLang="en-US" sz="4000" b="1" dirty="0" err="1">
                <a:solidFill>
                  <a:srgbClr val="002060"/>
                </a:solidFill>
                <a:latin typeface="Times New Roman" panose="02020603050405020304" pitchFamily="18" charset="0"/>
              </a:rPr>
              <a:t>Đóng</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vai</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ông</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già</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Nùng</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để</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dễ</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hòa</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đồng</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với</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mọi</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người</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dễ</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dàng</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che</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mắt</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địch</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làm</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chúng</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tưởng</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ông</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cụ</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là</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người</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địa</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phương</a:t>
            </a:r>
            <a:r>
              <a:rPr lang="en-US" altLang="en-US" sz="4000" b="1" dirty="0">
                <a:solidFill>
                  <a:srgbClr val="002060"/>
                </a:solidFill>
                <a:latin typeface="Times New Roman" panose="02020603050405020304" pitchFamily="18" charset="0"/>
              </a:rPr>
              <a:t>.</a:t>
            </a:r>
          </a:p>
          <a:p>
            <a:pPr algn="just"/>
            <a:endParaRPr lang="en-US" sz="4000" dirty="0"/>
          </a:p>
        </p:txBody>
      </p:sp>
    </p:spTree>
    <p:extLst>
      <p:ext uri="{BB962C8B-B14F-4D97-AF65-F5344CB8AC3E}">
        <p14:creationId xmlns:p14="http://schemas.microsoft.com/office/powerpoint/2010/main" val="364356262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3E7BC625-45AC-4310-A434-C208A088DE12}"/>
              </a:ext>
            </a:extLst>
          </p:cNvPr>
          <p:cNvSpPr txBox="1">
            <a:spLocks noChangeArrowheads="1"/>
          </p:cNvSpPr>
          <p:nvPr/>
        </p:nvSpPr>
        <p:spPr bwMode="auto">
          <a:xfrm>
            <a:off x="1080406" y="472034"/>
            <a:ext cx="9824707" cy="144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166688">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just" fontAlgn="base">
              <a:lnSpc>
                <a:spcPct val="114000"/>
              </a:lnSpc>
              <a:spcBef>
                <a:spcPct val="0"/>
              </a:spcBef>
              <a:spcAft>
                <a:spcPct val="0"/>
              </a:spcAft>
            </a:pPr>
            <a:r>
              <a:rPr lang="en-US" altLang="en-US" sz="4000" b="1" dirty="0" err="1">
                <a:solidFill>
                  <a:srgbClr val="FF0000"/>
                </a:solidFill>
                <a:latin typeface="Times New Roman" panose="02020603050405020304" pitchFamily="18" charset="0"/>
              </a:rPr>
              <a:t>Câu</a:t>
            </a:r>
            <a:r>
              <a:rPr lang="en-US" altLang="en-US" sz="4000" b="1" dirty="0">
                <a:solidFill>
                  <a:srgbClr val="FF0000"/>
                </a:solidFill>
                <a:latin typeface="Times New Roman" panose="02020603050405020304" pitchFamily="18" charset="0"/>
              </a:rPr>
              <a:t> 3:</a:t>
            </a:r>
            <a:r>
              <a:rPr lang="en-US" altLang="en-US" sz="4000"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Cách</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đi</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đường</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của</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hai</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bác</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cháu</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như</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thế</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nào</a:t>
            </a:r>
            <a:r>
              <a:rPr lang="en-US" altLang="en-US" sz="4000" b="1" dirty="0" smtClean="0">
                <a:solidFill>
                  <a:srgbClr val="FF0000"/>
                </a:solidFill>
                <a:latin typeface="Times New Roman" panose="02020603050405020304" pitchFamily="18" charset="0"/>
              </a:rPr>
              <a:t>?</a:t>
            </a:r>
            <a:endParaRPr lang="en-US" altLang="en-US" sz="4000" b="1" dirty="0">
              <a:solidFill>
                <a:srgbClr val="FF0000"/>
              </a:solidFill>
              <a:latin typeface="Times New Roman" panose="02020603050405020304" pitchFamily="18" charset="0"/>
            </a:endParaRPr>
          </a:p>
        </p:txBody>
      </p:sp>
      <p:pic>
        <p:nvPicPr>
          <p:cNvPr id="3" name="Hình ảnh 2">
            <a:extLst>
              <a:ext uri="{FF2B5EF4-FFF2-40B4-BE49-F238E27FC236}">
                <a16:creationId xmlns:a16="http://schemas.microsoft.com/office/drawing/2014/main" xmlns="" id="{E36A70CC-F578-49BA-8C6D-AD26C2B96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7656" y="5477699"/>
            <a:ext cx="1064344" cy="1380301"/>
          </a:xfrm>
          <a:prstGeom prst="rect">
            <a:avLst/>
          </a:prstGeom>
        </p:spPr>
      </p:pic>
      <p:pic>
        <p:nvPicPr>
          <p:cNvPr id="5" name="Hình ảnh 4">
            <a:extLst>
              <a:ext uri="{FF2B5EF4-FFF2-40B4-BE49-F238E27FC236}">
                <a16:creationId xmlns:a16="http://schemas.microsoft.com/office/drawing/2014/main" xmlns="" id="{10AF3359-3EB6-41AE-9F94-330E4B7254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0239" y="-94403"/>
            <a:ext cx="1121761" cy="1231499"/>
          </a:xfrm>
          <a:prstGeom prst="rect">
            <a:avLst/>
          </a:prstGeom>
        </p:spPr>
      </p:pic>
      <p:sp>
        <p:nvSpPr>
          <p:cNvPr id="2" name="TextBox 1"/>
          <p:cNvSpPr txBox="1"/>
          <p:nvPr/>
        </p:nvSpPr>
        <p:spPr>
          <a:xfrm>
            <a:off x="1080406" y="2025908"/>
            <a:ext cx="9753600" cy="4832092"/>
          </a:xfrm>
          <a:prstGeom prst="rect">
            <a:avLst/>
          </a:prstGeom>
          <a:noFill/>
        </p:spPr>
        <p:txBody>
          <a:bodyPr wrap="square" rtlCol="0">
            <a:spAutoFit/>
          </a:bodyPr>
          <a:lstStyle/>
          <a:p>
            <a:pPr marL="285750" indent="-285750" algn="just">
              <a:buFont typeface="Wingdings" panose="05000000000000000000" pitchFamily="2" charset="2"/>
              <a:buChar char="Ø"/>
            </a:pPr>
            <a:r>
              <a:rPr lang="en-US" altLang="en-US" sz="4400" b="1" dirty="0" err="1">
                <a:solidFill>
                  <a:srgbClr val="660066"/>
                </a:solidFill>
                <a:latin typeface="Times New Roman" panose="02020603050405020304" pitchFamily="18" charset="0"/>
              </a:rPr>
              <a:t>Đi</a:t>
            </a:r>
            <a:r>
              <a:rPr lang="en-US" altLang="en-US" sz="4400" b="1" dirty="0">
                <a:solidFill>
                  <a:srgbClr val="660066"/>
                </a:solidFill>
                <a:latin typeface="Times New Roman" panose="02020603050405020304" pitchFamily="18" charset="0"/>
              </a:rPr>
              <a:t> </a:t>
            </a:r>
            <a:r>
              <a:rPr lang="en-US" altLang="en-US" sz="4400" b="1" dirty="0" err="1">
                <a:solidFill>
                  <a:srgbClr val="660066"/>
                </a:solidFill>
                <a:latin typeface="Times New Roman" panose="02020603050405020304" pitchFamily="18" charset="0"/>
              </a:rPr>
              <a:t>rất</a:t>
            </a:r>
            <a:r>
              <a:rPr lang="en-US" altLang="en-US" sz="4400" b="1" dirty="0">
                <a:solidFill>
                  <a:srgbClr val="660066"/>
                </a:solidFill>
                <a:latin typeface="Times New Roman" panose="02020603050405020304" pitchFamily="18" charset="0"/>
              </a:rPr>
              <a:t> </a:t>
            </a:r>
            <a:r>
              <a:rPr lang="en-US" altLang="en-US" sz="4400" b="1" dirty="0" err="1">
                <a:solidFill>
                  <a:srgbClr val="660066"/>
                </a:solidFill>
                <a:latin typeface="Times New Roman" panose="02020603050405020304" pitchFamily="18" charset="0"/>
              </a:rPr>
              <a:t>cẩn</a:t>
            </a:r>
            <a:r>
              <a:rPr lang="en-US" altLang="en-US" sz="4400" b="1" dirty="0">
                <a:solidFill>
                  <a:srgbClr val="660066"/>
                </a:solidFill>
                <a:latin typeface="Times New Roman" panose="02020603050405020304" pitchFamily="18" charset="0"/>
              </a:rPr>
              <a:t> </a:t>
            </a:r>
            <a:r>
              <a:rPr lang="en-US" altLang="en-US" sz="4400" b="1" dirty="0" err="1">
                <a:solidFill>
                  <a:srgbClr val="660066"/>
                </a:solidFill>
                <a:latin typeface="Times New Roman" panose="02020603050405020304" pitchFamily="18" charset="0"/>
              </a:rPr>
              <a:t>thận</a:t>
            </a:r>
            <a:r>
              <a:rPr lang="en-US" altLang="en-US" sz="4400" b="1" dirty="0">
                <a:solidFill>
                  <a:srgbClr val="660066"/>
                </a:solidFill>
                <a:latin typeface="Times New Roman" panose="02020603050405020304" pitchFamily="18" charset="0"/>
              </a:rPr>
              <a:t>. Kim </a:t>
            </a:r>
            <a:r>
              <a:rPr lang="en-US" altLang="en-US" sz="4400" b="1" dirty="0" err="1">
                <a:solidFill>
                  <a:srgbClr val="660066"/>
                </a:solidFill>
                <a:latin typeface="Times New Roman" panose="02020603050405020304" pitchFamily="18" charset="0"/>
              </a:rPr>
              <a:t>Đồng</a:t>
            </a:r>
            <a:r>
              <a:rPr lang="en-US" altLang="en-US" sz="4400" b="1" dirty="0">
                <a:solidFill>
                  <a:srgbClr val="660066"/>
                </a:solidFill>
                <a:latin typeface="Times New Roman" panose="02020603050405020304" pitchFamily="18" charset="0"/>
              </a:rPr>
              <a:t> </a:t>
            </a:r>
            <a:r>
              <a:rPr lang="en-US" altLang="en-US" sz="4400" b="1" dirty="0" err="1">
                <a:solidFill>
                  <a:srgbClr val="660066"/>
                </a:solidFill>
                <a:latin typeface="Times New Roman" panose="02020603050405020304" pitchFamily="18" charset="0"/>
              </a:rPr>
              <a:t>đeo</a:t>
            </a:r>
            <a:r>
              <a:rPr lang="en-US" altLang="en-US" sz="4400" b="1" dirty="0">
                <a:solidFill>
                  <a:srgbClr val="660066"/>
                </a:solidFill>
                <a:latin typeface="Times New Roman" panose="02020603050405020304" pitchFamily="18" charset="0"/>
              </a:rPr>
              <a:t> </a:t>
            </a:r>
            <a:r>
              <a:rPr lang="en-US" altLang="en-US" sz="4400" b="1" dirty="0" err="1">
                <a:solidFill>
                  <a:srgbClr val="660066"/>
                </a:solidFill>
                <a:latin typeface="Times New Roman" panose="02020603050405020304" pitchFamily="18" charset="0"/>
              </a:rPr>
              <a:t>túi</a:t>
            </a:r>
            <a:r>
              <a:rPr lang="en-US" altLang="en-US" sz="4400" b="1" dirty="0">
                <a:solidFill>
                  <a:srgbClr val="660066"/>
                </a:solidFill>
                <a:latin typeface="Times New Roman" panose="02020603050405020304" pitchFamily="18" charset="0"/>
              </a:rPr>
              <a:t> </a:t>
            </a:r>
            <a:r>
              <a:rPr lang="en-US" altLang="en-US" sz="4400" b="1" dirty="0" err="1">
                <a:solidFill>
                  <a:srgbClr val="660066"/>
                </a:solidFill>
                <a:latin typeface="Times New Roman" panose="02020603050405020304" pitchFamily="18" charset="0"/>
              </a:rPr>
              <a:t>nhanh</a:t>
            </a:r>
            <a:r>
              <a:rPr lang="en-US" altLang="en-US" sz="4400" b="1" dirty="0">
                <a:solidFill>
                  <a:srgbClr val="660066"/>
                </a:solidFill>
                <a:latin typeface="Times New Roman" panose="02020603050405020304" pitchFamily="18" charset="0"/>
              </a:rPr>
              <a:t> </a:t>
            </a:r>
            <a:r>
              <a:rPr lang="en-US" altLang="en-US" sz="4400" b="1" dirty="0" err="1">
                <a:solidFill>
                  <a:srgbClr val="660066"/>
                </a:solidFill>
                <a:latin typeface="Times New Roman" panose="02020603050405020304" pitchFamily="18" charset="0"/>
              </a:rPr>
              <a:t>nhẹn</a:t>
            </a:r>
            <a:r>
              <a:rPr lang="en-US" altLang="en-US" sz="4400" b="1" dirty="0">
                <a:solidFill>
                  <a:srgbClr val="660066"/>
                </a:solidFill>
                <a:latin typeface="Times New Roman" panose="02020603050405020304" pitchFamily="18" charset="0"/>
              </a:rPr>
              <a:t> </a:t>
            </a:r>
            <a:r>
              <a:rPr lang="en-US" altLang="en-US" sz="4400" b="1" dirty="0" err="1">
                <a:solidFill>
                  <a:srgbClr val="660066"/>
                </a:solidFill>
                <a:latin typeface="Times New Roman" panose="02020603050405020304" pitchFamily="18" charset="0"/>
              </a:rPr>
              <a:t>đi</a:t>
            </a:r>
            <a:r>
              <a:rPr lang="en-US" altLang="en-US" sz="4400" b="1" dirty="0">
                <a:solidFill>
                  <a:srgbClr val="660066"/>
                </a:solidFill>
                <a:latin typeface="Times New Roman" panose="02020603050405020304" pitchFamily="18" charset="0"/>
              </a:rPr>
              <a:t> </a:t>
            </a:r>
            <a:r>
              <a:rPr lang="en-US" altLang="en-US" sz="4400" b="1" dirty="0" err="1">
                <a:solidFill>
                  <a:srgbClr val="660066"/>
                </a:solidFill>
                <a:latin typeface="Times New Roman" panose="02020603050405020304" pitchFamily="18" charset="0"/>
              </a:rPr>
              <a:t>trước</a:t>
            </a:r>
            <a:r>
              <a:rPr lang="en-US" altLang="en-US" sz="4400" b="1" dirty="0">
                <a:solidFill>
                  <a:srgbClr val="660066"/>
                </a:solidFill>
                <a:latin typeface="Times New Roman" panose="02020603050405020304" pitchFamily="18" charset="0"/>
              </a:rPr>
              <a:t> </a:t>
            </a:r>
            <a:r>
              <a:rPr lang="en-US" altLang="en-US" sz="4400" b="1" dirty="0" err="1">
                <a:solidFill>
                  <a:srgbClr val="660066"/>
                </a:solidFill>
                <a:latin typeface="Times New Roman" panose="02020603050405020304" pitchFamily="18" charset="0"/>
              </a:rPr>
              <a:t>một</a:t>
            </a:r>
            <a:r>
              <a:rPr lang="en-US" altLang="en-US" sz="4400" b="1" dirty="0">
                <a:solidFill>
                  <a:srgbClr val="660066"/>
                </a:solidFill>
                <a:latin typeface="Times New Roman" panose="02020603050405020304" pitchFamily="18" charset="0"/>
              </a:rPr>
              <a:t> </a:t>
            </a:r>
            <a:r>
              <a:rPr lang="en-US" altLang="en-US" sz="4400" b="1" dirty="0" err="1">
                <a:solidFill>
                  <a:srgbClr val="660066"/>
                </a:solidFill>
                <a:latin typeface="Times New Roman" panose="02020603050405020304" pitchFamily="18" charset="0"/>
              </a:rPr>
              <a:t>quãng</a:t>
            </a:r>
            <a:r>
              <a:rPr lang="en-US" altLang="en-US" sz="4400" b="1" dirty="0">
                <a:solidFill>
                  <a:srgbClr val="660066"/>
                </a:solidFill>
                <a:latin typeface="Times New Roman" panose="02020603050405020304" pitchFamily="18" charset="0"/>
              </a:rPr>
              <a:t>. </a:t>
            </a:r>
            <a:r>
              <a:rPr lang="en-US" altLang="en-US" sz="4400" b="1" dirty="0" err="1">
                <a:solidFill>
                  <a:srgbClr val="660066"/>
                </a:solidFill>
                <a:latin typeface="Times New Roman" panose="02020603050405020304" pitchFamily="18" charset="0"/>
              </a:rPr>
              <a:t>Ông</a:t>
            </a:r>
            <a:r>
              <a:rPr lang="en-US" altLang="en-US" sz="4400" b="1" dirty="0">
                <a:solidFill>
                  <a:srgbClr val="660066"/>
                </a:solidFill>
                <a:latin typeface="Times New Roman" panose="02020603050405020304" pitchFamily="18" charset="0"/>
              </a:rPr>
              <a:t> </a:t>
            </a:r>
            <a:r>
              <a:rPr lang="en-US" altLang="en-US" sz="4400" b="1" dirty="0" err="1">
                <a:solidFill>
                  <a:srgbClr val="660066"/>
                </a:solidFill>
                <a:latin typeface="Times New Roman" panose="02020603050405020304" pitchFamily="18" charset="0"/>
              </a:rPr>
              <a:t>ké</a:t>
            </a:r>
            <a:r>
              <a:rPr lang="en-US" altLang="en-US" sz="4400" b="1" dirty="0">
                <a:solidFill>
                  <a:srgbClr val="660066"/>
                </a:solidFill>
                <a:latin typeface="Times New Roman" panose="02020603050405020304" pitchFamily="18" charset="0"/>
              </a:rPr>
              <a:t> </a:t>
            </a:r>
            <a:r>
              <a:rPr lang="en-US" altLang="en-US" sz="4400" b="1" dirty="0" err="1">
                <a:solidFill>
                  <a:srgbClr val="660066"/>
                </a:solidFill>
                <a:latin typeface="Times New Roman" panose="02020603050405020304" pitchFamily="18" charset="0"/>
              </a:rPr>
              <a:t>lững</a:t>
            </a:r>
            <a:r>
              <a:rPr lang="en-US" altLang="en-US" sz="4400" b="1" dirty="0">
                <a:solidFill>
                  <a:srgbClr val="660066"/>
                </a:solidFill>
                <a:latin typeface="Times New Roman" panose="02020603050405020304" pitchFamily="18" charset="0"/>
              </a:rPr>
              <a:t> </a:t>
            </a:r>
            <a:r>
              <a:rPr lang="en-US" altLang="en-US" sz="4400" b="1" dirty="0" err="1">
                <a:solidFill>
                  <a:srgbClr val="660066"/>
                </a:solidFill>
                <a:latin typeface="Times New Roman" panose="02020603050405020304" pitchFamily="18" charset="0"/>
              </a:rPr>
              <a:t>thững</a:t>
            </a:r>
            <a:r>
              <a:rPr lang="en-US" altLang="en-US" sz="4400" b="1" dirty="0">
                <a:solidFill>
                  <a:srgbClr val="660066"/>
                </a:solidFill>
                <a:latin typeface="Times New Roman" panose="02020603050405020304" pitchFamily="18" charset="0"/>
              </a:rPr>
              <a:t> </a:t>
            </a:r>
            <a:r>
              <a:rPr lang="en-US" altLang="en-US" sz="4400" b="1" dirty="0" err="1">
                <a:solidFill>
                  <a:srgbClr val="660066"/>
                </a:solidFill>
                <a:latin typeface="Times New Roman" panose="02020603050405020304" pitchFamily="18" charset="0"/>
              </a:rPr>
              <a:t>đằng</a:t>
            </a:r>
            <a:r>
              <a:rPr lang="en-US" altLang="en-US" sz="4400" b="1" dirty="0">
                <a:solidFill>
                  <a:srgbClr val="660066"/>
                </a:solidFill>
                <a:latin typeface="Times New Roman" panose="02020603050405020304" pitchFamily="18" charset="0"/>
              </a:rPr>
              <a:t> </a:t>
            </a:r>
            <a:r>
              <a:rPr lang="en-US" altLang="en-US" sz="4400" b="1" dirty="0" err="1">
                <a:solidFill>
                  <a:srgbClr val="660066"/>
                </a:solidFill>
                <a:latin typeface="Times New Roman" panose="02020603050405020304" pitchFamily="18" charset="0"/>
              </a:rPr>
              <a:t>sau</a:t>
            </a:r>
            <a:r>
              <a:rPr lang="en-US" altLang="en-US" sz="4400" b="1" dirty="0">
                <a:solidFill>
                  <a:srgbClr val="660066"/>
                </a:solidFill>
                <a:latin typeface="Times New Roman" panose="02020603050405020304" pitchFamily="18" charset="0"/>
              </a:rPr>
              <a:t>. </a:t>
            </a:r>
            <a:r>
              <a:rPr lang="en-US" altLang="en-US" sz="4400" b="1" dirty="0" err="1">
                <a:solidFill>
                  <a:srgbClr val="660066"/>
                </a:solidFill>
                <a:latin typeface="Times New Roman" panose="02020603050405020304" pitchFamily="18" charset="0"/>
              </a:rPr>
              <a:t>Gặp</a:t>
            </a:r>
            <a:r>
              <a:rPr lang="en-US" altLang="en-US" sz="4400" b="1" dirty="0">
                <a:solidFill>
                  <a:srgbClr val="660066"/>
                </a:solidFill>
                <a:latin typeface="Times New Roman" panose="02020603050405020304" pitchFamily="18" charset="0"/>
              </a:rPr>
              <a:t> </a:t>
            </a:r>
            <a:r>
              <a:rPr lang="en-US" altLang="en-US" sz="4400" b="1" dirty="0" err="1">
                <a:solidFill>
                  <a:srgbClr val="660066"/>
                </a:solidFill>
                <a:latin typeface="Times New Roman" panose="02020603050405020304" pitchFamily="18" charset="0"/>
              </a:rPr>
              <a:t>điều</a:t>
            </a:r>
            <a:r>
              <a:rPr lang="en-US" altLang="en-US" sz="4400" b="1" dirty="0">
                <a:solidFill>
                  <a:srgbClr val="660066"/>
                </a:solidFill>
                <a:latin typeface="Times New Roman" panose="02020603050405020304" pitchFamily="18" charset="0"/>
              </a:rPr>
              <a:t> </a:t>
            </a:r>
            <a:r>
              <a:rPr lang="en-US" altLang="en-US" sz="4400" b="1" dirty="0" err="1">
                <a:solidFill>
                  <a:srgbClr val="660066"/>
                </a:solidFill>
                <a:latin typeface="Times New Roman" panose="02020603050405020304" pitchFamily="18" charset="0"/>
              </a:rPr>
              <a:t>gì</a:t>
            </a:r>
            <a:r>
              <a:rPr lang="en-US" altLang="en-US" sz="4400" b="1" dirty="0">
                <a:solidFill>
                  <a:srgbClr val="660066"/>
                </a:solidFill>
                <a:latin typeface="Times New Roman" panose="02020603050405020304" pitchFamily="18" charset="0"/>
              </a:rPr>
              <a:t> </a:t>
            </a:r>
            <a:r>
              <a:rPr lang="en-US" altLang="en-US" sz="4400" b="1" dirty="0" err="1">
                <a:solidFill>
                  <a:srgbClr val="660066"/>
                </a:solidFill>
                <a:latin typeface="Times New Roman" panose="02020603050405020304" pitchFamily="18" charset="0"/>
              </a:rPr>
              <a:t>đáng</a:t>
            </a:r>
            <a:r>
              <a:rPr lang="en-US" altLang="en-US" sz="4400" b="1" dirty="0">
                <a:solidFill>
                  <a:srgbClr val="660066"/>
                </a:solidFill>
                <a:latin typeface="Times New Roman" panose="02020603050405020304" pitchFamily="18" charset="0"/>
              </a:rPr>
              <a:t> </a:t>
            </a:r>
            <a:r>
              <a:rPr lang="en-US" altLang="en-US" sz="4400" b="1" dirty="0" err="1">
                <a:solidFill>
                  <a:srgbClr val="660066"/>
                </a:solidFill>
                <a:latin typeface="Times New Roman" panose="02020603050405020304" pitchFamily="18" charset="0"/>
              </a:rPr>
              <a:t>ngờ</a:t>
            </a:r>
            <a:r>
              <a:rPr lang="en-US" altLang="en-US" sz="4400" b="1" dirty="0">
                <a:solidFill>
                  <a:srgbClr val="660066"/>
                </a:solidFill>
                <a:latin typeface="Times New Roman" panose="02020603050405020304" pitchFamily="18" charset="0"/>
              </a:rPr>
              <a:t>, Kim </a:t>
            </a:r>
            <a:r>
              <a:rPr lang="en-US" altLang="en-US" sz="4400" b="1" dirty="0" err="1">
                <a:solidFill>
                  <a:srgbClr val="660066"/>
                </a:solidFill>
                <a:latin typeface="Times New Roman" panose="02020603050405020304" pitchFamily="18" charset="0"/>
              </a:rPr>
              <a:t>Đồng</a:t>
            </a:r>
            <a:r>
              <a:rPr lang="en-US" altLang="en-US" sz="4400" b="1" dirty="0">
                <a:solidFill>
                  <a:srgbClr val="660066"/>
                </a:solidFill>
                <a:latin typeface="Times New Roman" panose="02020603050405020304" pitchFamily="18" charset="0"/>
              </a:rPr>
              <a:t> </a:t>
            </a:r>
            <a:r>
              <a:rPr lang="en-US" altLang="en-US" sz="4400" b="1" dirty="0" err="1">
                <a:solidFill>
                  <a:srgbClr val="660066"/>
                </a:solidFill>
                <a:latin typeface="Times New Roman" panose="02020603050405020304" pitchFamily="18" charset="0"/>
              </a:rPr>
              <a:t>sẽ</a:t>
            </a:r>
            <a:r>
              <a:rPr lang="en-US" altLang="en-US" sz="4400" b="1" dirty="0">
                <a:solidFill>
                  <a:srgbClr val="660066"/>
                </a:solidFill>
                <a:latin typeface="Times New Roman" panose="02020603050405020304" pitchFamily="18" charset="0"/>
              </a:rPr>
              <a:t> </a:t>
            </a:r>
            <a:r>
              <a:rPr lang="en-US" altLang="en-US" sz="4400" b="1" dirty="0" err="1">
                <a:solidFill>
                  <a:srgbClr val="660066"/>
                </a:solidFill>
                <a:latin typeface="Times New Roman" panose="02020603050405020304" pitchFamily="18" charset="0"/>
              </a:rPr>
              <a:t>huýt</a:t>
            </a:r>
            <a:r>
              <a:rPr lang="en-US" altLang="en-US" sz="4400" b="1" dirty="0">
                <a:solidFill>
                  <a:srgbClr val="660066"/>
                </a:solidFill>
                <a:latin typeface="Times New Roman" panose="02020603050405020304" pitchFamily="18" charset="0"/>
              </a:rPr>
              <a:t> </a:t>
            </a:r>
            <a:r>
              <a:rPr lang="en-US" altLang="en-US" sz="4400" b="1" dirty="0" err="1">
                <a:solidFill>
                  <a:srgbClr val="660066"/>
                </a:solidFill>
                <a:latin typeface="Times New Roman" panose="02020603050405020304" pitchFamily="18" charset="0"/>
              </a:rPr>
              <a:t>sáo</a:t>
            </a:r>
            <a:r>
              <a:rPr lang="en-US" altLang="en-US" sz="4400" b="1" dirty="0">
                <a:solidFill>
                  <a:srgbClr val="660066"/>
                </a:solidFill>
                <a:latin typeface="Times New Roman" panose="02020603050405020304" pitchFamily="18" charset="0"/>
              </a:rPr>
              <a:t> </a:t>
            </a:r>
            <a:r>
              <a:rPr lang="en-US" altLang="en-US" sz="4400" b="1" dirty="0" err="1">
                <a:solidFill>
                  <a:srgbClr val="660066"/>
                </a:solidFill>
                <a:latin typeface="Times New Roman" panose="02020603050405020304" pitchFamily="18" charset="0"/>
              </a:rPr>
              <a:t>làm</a:t>
            </a:r>
            <a:r>
              <a:rPr lang="en-US" altLang="en-US" sz="4400" b="1" dirty="0">
                <a:solidFill>
                  <a:srgbClr val="660066"/>
                </a:solidFill>
                <a:latin typeface="Times New Roman" panose="02020603050405020304" pitchFamily="18" charset="0"/>
              </a:rPr>
              <a:t> </a:t>
            </a:r>
            <a:r>
              <a:rPr lang="en-US" altLang="en-US" sz="4400" b="1" dirty="0" err="1">
                <a:solidFill>
                  <a:srgbClr val="660066"/>
                </a:solidFill>
                <a:latin typeface="Times New Roman" panose="02020603050405020304" pitchFamily="18" charset="0"/>
              </a:rPr>
              <a:t>hiệu</a:t>
            </a:r>
            <a:r>
              <a:rPr lang="en-US" altLang="en-US" sz="4400" b="1" dirty="0">
                <a:solidFill>
                  <a:srgbClr val="660066"/>
                </a:solidFill>
                <a:latin typeface="Times New Roman" panose="02020603050405020304" pitchFamily="18" charset="0"/>
              </a:rPr>
              <a:t> </a:t>
            </a:r>
            <a:r>
              <a:rPr lang="en-US" altLang="en-US" sz="4400" b="1" dirty="0" err="1">
                <a:solidFill>
                  <a:srgbClr val="660066"/>
                </a:solidFill>
                <a:latin typeface="Times New Roman" panose="02020603050405020304" pitchFamily="18" charset="0"/>
              </a:rPr>
              <a:t>để</a:t>
            </a:r>
            <a:r>
              <a:rPr lang="en-US" altLang="en-US" sz="4400" b="1" dirty="0">
                <a:solidFill>
                  <a:srgbClr val="660066"/>
                </a:solidFill>
                <a:latin typeface="Times New Roman" panose="02020603050405020304" pitchFamily="18" charset="0"/>
              </a:rPr>
              <a:t> </a:t>
            </a:r>
            <a:r>
              <a:rPr lang="en-US" altLang="en-US" sz="4400" b="1" dirty="0" err="1">
                <a:solidFill>
                  <a:srgbClr val="660066"/>
                </a:solidFill>
                <a:latin typeface="Times New Roman" panose="02020603050405020304" pitchFamily="18" charset="0"/>
              </a:rPr>
              <a:t>ông</a:t>
            </a:r>
            <a:r>
              <a:rPr lang="en-US" altLang="en-US" sz="4400" b="1" dirty="0">
                <a:solidFill>
                  <a:srgbClr val="660066"/>
                </a:solidFill>
                <a:latin typeface="Times New Roman" panose="02020603050405020304" pitchFamily="18" charset="0"/>
              </a:rPr>
              <a:t> </a:t>
            </a:r>
            <a:r>
              <a:rPr lang="en-US" altLang="en-US" sz="4400" b="1" dirty="0" err="1">
                <a:solidFill>
                  <a:srgbClr val="660066"/>
                </a:solidFill>
                <a:latin typeface="Times New Roman" panose="02020603050405020304" pitchFamily="18" charset="0"/>
              </a:rPr>
              <a:t>ké</a:t>
            </a:r>
            <a:r>
              <a:rPr lang="en-US" altLang="en-US" sz="4400" b="1" dirty="0">
                <a:solidFill>
                  <a:srgbClr val="660066"/>
                </a:solidFill>
                <a:latin typeface="Times New Roman" panose="02020603050405020304" pitchFamily="18" charset="0"/>
              </a:rPr>
              <a:t> </a:t>
            </a:r>
            <a:r>
              <a:rPr lang="en-US" altLang="en-US" sz="4400" b="1" dirty="0" err="1">
                <a:solidFill>
                  <a:srgbClr val="660066"/>
                </a:solidFill>
                <a:latin typeface="Times New Roman" panose="02020603050405020304" pitchFamily="18" charset="0"/>
              </a:rPr>
              <a:t>kịp</a:t>
            </a:r>
            <a:r>
              <a:rPr lang="en-US" altLang="en-US" sz="4400" b="1" dirty="0">
                <a:solidFill>
                  <a:srgbClr val="660066"/>
                </a:solidFill>
                <a:latin typeface="Times New Roman" panose="02020603050405020304" pitchFamily="18" charset="0"/>
              </a:rPr>
              <a:t> </a:t>
            </a:r>
            <a:r>
              <a:rPr lang="en-US" altLang="en-US" sz="4400" b="1" dirty="0" err="1">
                <a:solidFill>
                  <a:srgbClr val="660066"/>
                </a:solidFill>
                <a:latin typeface="Times New Roman" panose="02020603050405020304" pitchFamily="18" charset="0"/>
              </a:rPr>
              <a:t>tránh</a:t>
            </a:r>
            <a:r>
              <a:rPr lang="en-US" altLang="en-US" sz="4400" b="1" dirty="0">
                <a:solidFill>
                  <a:srgbClr val="660066"/>
                </a:solidFill>
                <a:latin typeface="Times New Roman" panose="02020603050405020304" pitchFamily="18" charset="0"/>
              </a:rPr>
              <a:t> </a:t>
            </a:r>
            <a:r>
              <a:rPr lang="en-US" altLang="en-US" sz="4400" b="1" dirty="0" err="1">
                <a:solidFill>
                  <a:srgbClr val="660066"/>
                </a:solidFill>
                <a:latin typeface="Times New Roman" panose="02020603050405020304" pitchFamily="18" charset="0"/>
              </a:rPr>
              <a:t>vào</a:t>
            </a:r>
            <a:r>
              <a:rPr lang="en-US" altLang="en-US" sz="4400" b="1" dirty="0">
                <a:solidFill>
                  <a:srgbClr val="660066"/>
                </a:solidFill>
                <a:latin typeface="Times New Roman" panose="02020603050405020304" pitchFamily="18" charset="0"/>
              </a:rPr>
              <a:t> </a:t>
            </a:r>
            <a:r>
              <a:rPr lang="en-US" altLang="en-US" sz="4400" b="1" dirty="0" err="1">
                <a:solidFill>
                  <a:srgbClr val="660066"/>
                </a:solidFill>
                <a:latin typeface="Times New Roman" panose="02020603050405020304" pitchFamily="18" charset="0"/>
              </a:rPr>
              <a:t>ven</a:t>
            </a:r>
            <a:r>
              <a:rPr lang="en-US" altLang="en-US" sz="4400" b="1" dirty="0">
                <a:solidFill>
                  <a:srgbClr val="660066"/>
                </a:solidFill>
                <a:latin typeface="Times New Roman" panose="02020603050405020304" pitchFamily="18" charset="0"/>
              </a:rPr>
              <a:t> </a:t>
            </a:r>
            <a:r>
              <a:rPr lang="en-US" altLang="en-US" sz="4400" b="1" dirty="0" err="1">
                <a:solidFill>
                  <a:srgbClr val="660066"/>
                </a:solidFill>
                <a:latin typeface="Times New Roman" panose="02020603050405020304" pitchFamily="18" charset="0"/>
              </a:rPr>
              <a:t>đường</a:t>
            </a:r>
            <a:r>
              <a:rPr lang="en-US" altLang="en-US" sz="4400" b="1" dirty="0">
                <a:solidFill>
                  <a:srgbClr val="660066"/>
                </a:solidFill>
                <a:latin typeface="Times New Roman" panose="02020603050405020304" pitchFamily="18" charset="0"/>
              </a:rPr>
              <a:t>.</a:t>
            </a:r>
          </a:p>
          <a:p>
            <a:pPr algn="just"/>
            <a:endParaRPr lang="en-US" sz="4400" dirty="0"/>
          </a:p>
        </p:txBody>
      </p:sp>
    </p:spTree>
    <p:extLst>
      <p:ext uri="{BB962C8B-B14F-4D97-AF65-F5344CB8AC3E}">
        <p14:creationId xmlns:p14="http://schemas.microsoft.com/office/powerpoint/2010/main" val="368248542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25742952-E67B-444C-9FF7-D2F9B8E1D82E}"/>
              </a:ext>
            </a:extLst>
          </p:cNvPr>
          <p:cNvSpPr txBox="1">
            <a:spLocks noChangeArrowheads="1"/>
          </p:cNvSpPr>
          <p:nvPr/>
        </p:nvSpPr>
        <p:spPr bwMode="auto">
          <a:xfrm>
            <a:off x="871499" y="650344"/>
            <a:ext cx="10769895" cy="1305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166688">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just" fontAlgn="base">
              <a:lnSpc>
                <a:spcPct val="114000"/>
              </a:lnSpc>
              <a:spcBef>
                <a:spcPct val="0"/>
              </a:spcBef>
              <a:spcAft>
                <a:spcPct val="0"/>
              </a:spcAft>
            </a:pPr>
            <a:r>
              <a:rPr lang="en-US" altLang="en-US" sz="3600" b="1" dirty="0" smtClean="0">
                <a:solidFill>
                  <a:srgbClr val="FF0000"/>
                </a:solidFill>
                <a:latin typeface="Times New Roman" panose="02020603050405020304" pitchFamily="18" charset="0"/>
              </a:rPr>
              <a:t>    </a:t>
            </a:r>
            <a:r>
              <a:rPr lang="en-US" altLang="en-US" sz="3600" b="1" dirty="0" err="1" smtClean="0">
                <a:solidFill>
                  <a:srgbClr val="FF0000"/>
                </a:solidFill>
                <a:latin typeface="Times New Roman" panose="02020603050405020304" pitchFamily="18" charset="0"/>
              </a:rPr>
              <a:t>Câu</a:t>
            </a:r>
            <a:r>
              <a:rPr lang="en-US" altLang="en-US" sz="3600" b="1" dirty="0" smtClean="0">
                <a:solidFill>
                  <a:srgbClr val="FF0000"/>
                </a:solidFill>
                <a:latin typeface="Times New Roman" panose="02020603050405020304" pitchFamily="18" charset="0"/>
              </a:rPr>
              <a:t> </a:t>
            </a:r>
            <a:r>
              <a:rPr lang="en-US" altLang="en-US" sz="3600" b="1" dirty="0">
                <a:solidFill>
                  <a:srgbClr val="FF0000"/>
                </a:solidFill>
                <a:latin typeface="Times New Roman" panose="02020603050405020304" pitchFamily="18" charset="0"/>
              </a:rPr>
              <a:t>4: </a:t>
            </a:r>
            <a:r>
              <a:rPr lang="en-US" altLang="en-US" sz="3600" b="1" dirty="0" err="1">
                <a:solidFill>
                  <a:srgbClr val="FF0000"/>
                </a:solidFill>
                <a:latin typeface="Times New Roman" panose="02020603050405020304" pitchFamily="18" charset="0"/>
              </a:rPr>
              <a:t>Hãy</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tìm</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những</a:t>
            </a:r>
            <a:r>
              <a:rPr lang="en-US" altLang="en-US" sz="3600" b="1" dirty="0">
                <a:solidFill>
                  <a:srgbClr val="FF0000"/>
                </a:solidFill>
                <a:latin typeface="Times New Roman" panose="02020603050405020304" pitchFamily="18" charset="0"/>
              </a:rPr>
              <a:t> chi </a:t>
            </a:r>
            <a:r>
              <a:rPr lang="en-US" altLang="en-US" sz="3600" b="1" dirty="0" err="1">
                <a:solidFill>
                  <a:srgbClr val="FF0000"/>
                </a:solidFill>
                <a:latin typeface="Times New Roman" panose="02020603050405020304" pitchFamily="18" charset="0"/>
              </a:rPr>
              <a:t>tiết</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nói</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lên</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sự</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nhanh</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trí</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của</a:t>
            </a:r>
            <a:r>
              <a:rPr lang="en-US" altLang="en-US" sz="3600" b="1" dirty="0">
                <a:solidFill>
                  <a:srgbClr val="FF0000"/>
                </a:solidFill>
                <a:latin typeface="Times New Roman" panose="02020603050405020304" pitchFamily="18" charset="0"/>
              </a:rPr>
              <a:t> Kim </a:t>
            </a:r>
            <a:r>
              <a:rPr lang="en-US" altLang="en-US" sz="3600" b="1" dirty="0" err="1">
                <a:solidFill>
                  <a:srgbClr val="FF0000"/>
                </a:solidFill>
                <a:latin typeface="Times New Roman" panose="02020603050405020304" pitchFamily="18" charset="0"/>
              </a:rPr>
              <a:t>Đồng</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khi</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gặp</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địch</a:t>
            </a:r>
            <a:r>
              <a:rPr lang="en-US" altLang="en-US" sz="3600" b="1" dirty="0" smtClean="0">
                <a:solidFill>
                  <a:srgbClr val="FF0000"/>
                </a:solidFill>
                <a:latin typeface="Times New Roman" panose="02020603050405020304" pitchFamily="18" charset="0"/>
              </a:rPr>
              <a:t>?</a:t>
            </a:r>
            <a:endParaRPr lang="en-US" altLang="en-US" sz="3600" b="1" dirty="0">
              <a:solidFill>
                <a:srgbClr val="FF0000"/>
              </a:solidFill>
              <a:latin typeface="Times New Roman" panose="02020603050405020304" pitchFamily="18" charset="0"/>
            </a:endParaRPr>
          </a:p>
        </p:txBody>
      </p:sp>
      <p:pic>
        <p:nvPicPr>
          <p:cNvPr id="3" name="Hình ảnh 2">
            <a:extLst>
              <a:ext uri="{FF2B5EF4-FFF2-40B4-BE49-F238E27FC236}">
                <a16:creationId xmlns:a16="http://schemas.microsoft.com/office/drawing/2014/main" xmlns="" id="{E36A70CC-F578-49BA-8C6D-AD26C2B96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3471" y="5353379"/>
            <a:ext cx="1160206" cy="1504621"/>
          </a:xfrm>
          <a:prstGeom prst="rect">
            <a:avLst/>
          </a:prstGeom>
        </p:spPr>
      </p:pic>
      <p:sp>
        <p:nvSpPr>
          <p:cNvPr id="2" name="TextBox 1"/>
          <p:cNvSpPr txBox="1"/>
          <p:nvPr/>
        </p:nvSpPr>
        <p:spPr>
          <a:xfrm>
            <a:off x="862558" y="2424546"/>
            <a:ext cx="10778836" cy="4216539"/>
          </a:xfrm>
          <a:prstGeom prst="rect">
            <a:avLst/>
          </a:prstGeom>
          <a:noFill/>
        </p:spPr>
        <p:txBody>
          <a:bodyPr wrap="square" rtlCol="0">
            <a:spAutoFit/>
          </a:bodyPr>
          <a:lstStyle/>
          <a:p>
            <a:pPr algn="just" fontAlgn="base">
              <a:lnSpc>
                <a:spcPct val="114000"/>
              </a:lnSpc>
              <a:spcBef>
                <a:spcPct val="0"/>
              </a:spcBef>
              <a:spcAft>
                <a:spcPct val="0"/>
              </a:spcAft>
              <a:buFontTx/>
              <a:buChar char="-"/>
            </a:pPr>
            <a:r>
              <a:rPr lang="en-US" altLang="en-US" sz="4000" b="1" dirty="0" smtClean="0">
                <a:solidFill>
                  <a:srgbClr val="003300"/>
                </a:solidFill>
                <a:latin typeface="Times New Roman" panose="02020603050405020304" pitchFamily="18" charset="0"/>
              </a:rPr>
              <a:t> </a:t>
            </a:r>
            <a:r>
              <a:rPr lang="en-US" altLang="en-US" sz="4000" b="1" dirty="0" err="1" smtClean="0">
                <a:solidFill>
                  <a:srgbClr val="003300"/>
                </a:solidFill>
                <a:latin typeface="Times New Roman" panose="02020603050405020304" pitchFamily="18" charset="0"/>
              </a:rPr>
              <a:t>Gặp</a:t>
            </a:r>
            <a:r>
              <a:rPr lang="en-US" altLang="en-US" sz="4000" b="1" dirty="0" smtClean="0">
                <a:solidFill>
                  <a:srgbClr val="003300"/>
                </a:solidFill>
                <a:latin typeface="Times New Roman" panose="02020603050405020304" pitchFamily="18" charset="0"/>
              </a:rPr>
              <a:t> </a:t>
            </a:r>
            <a:r>
              <a:rPr lang="en-US" altLang="en-US" sz="4000" b="1" dirty="0" err="1">
                <a:solidFill>
                  <a:srgbClr val="003300"/>
                </a:solidFill>
                <a:latin typeface="Times New Roman" panose="02020603050405020304" pitchFamily="18" charset="0"/>
              </a:rPr>
              <a:t>địch</a:t>
            </a:r>
            <a:r>
              <a:rPr lang="en-US" altLang="en-US" sz="4000" b="1" dirty="0">
                <a:solidFill>
                  <a:srgbClr val="003300"/>
                </a:solidFill>
                <a:latin typeface="Times New Roman" panose="02020603050405020304" pitchFamily="18" charset="0"/>
              </a:rPr>
              <a:t> </a:t>
            </a:r>
            <a:r>
              <a:rPr lang="en-US" altLang="en-US" sz="4000" b="1" dirty="0" err="1">
                <a:solidFill>
                  <a:srgbClr val="003300"/>
                </a:solidFill>
                <a:latin typeface="Times New Roman" panose="02020603050405020304" pitchFamily="18" charset="0"/>
              </a:rPr>
              <a:t>không</a:t>
            </a:r>
            <a:r>
              <a:rPr lang="en-US" altLang="en-US" sz="4000" b="1" dirty="0">
                <a:solidFill>
                  <a:srgbClr val="003300"/>
                </a:solidFill>
                <a:latin typeface="Times New Roman" panose="02020603050405020304" pitchFamily="18" charset="0"/>
              </a:rPr>
              <a:t> </a:t>
            </a:r>
            <a:r>
              <a:rPr lang="en-US" altLang="en-US" sz="4000" b="1" dirty="0" err="1">
                <a:solidFill>
                  <a:srgbClr val="003300"/>
                </a:solidFill>
                <a:latin typeface="Times New Roman" panose="02020603050405020304" pitchFamily="18" charset="0"/>
              </a:rPr>
              <a:t>bối</a:t>
            </a:r>
            <a:r>
              <a:rPr lang="en-US" altLang="en-US" sz="4000" b="1" dirty="0">
                <a:solidFill>
                  <a:srgbClr val="003300"/>
                </a:solidFill>
                <a:latin typeface="Times New Roman" panose="02020603050405020304" pitchFamily="18" charset="0"/>
              </a:rPr>
              <a:t> </a:t>
            </a:r>
            <a:r>
              <a:rPr lang="en-US" altLang="en-US" sz="4000" b="1" dirty="0" err="1">
                <a:solidFill>
                  <a:srgbClr val="003300"/>
                </a:solidFill>
                <a:latin typeface="Times New Roman" panose="02020603050405020304" pitchFamily="18" charset="0"/>
              </a:rPr>
              <a:t>rối</a:t>
            </a:r>
            <a:r>
              <a:rPr lang="en-US" altLang="en-US" sz="4000" b="1" dirty="0">
                <a:solidFill>
                  <a:srgbClr val="003300"/>
                </a:solidFill>
                <a:latin typeface="Times New Roman" panose="02020603050405020304" pitchFamily="18" charset="0"/>
              </a:rPr>
              <a:t>, </a:t>
            </a:r>
            <a:r>
              <a:rPr lang="en-US" altLang="en-US" sz="4000" b="1" dirty="0" err="1">
                <a:solidFill>
                  <a:srgbClr val="003300"/>
                </a:solidFill>
                <a:latin typeface="Times New Roman" panose="02020603050405020304" pitchFamily="18" charset="0"/>
              </a:rPr>
              <a:t>bình</a:t>
            </a:r>
            <a:r>
              <a:rPr lang="en-US" altLang="en-US" sz="4000" b="1" dirty="0">
                <a:solidFill>
                  <a:srgbClr val="003300"/>
                </a:solidFill>
                <a:latin typeface="Times New Roman" panose="02020603050405020304" pitchFamily="18" charset="0"/>
              </a:rPr>
              <a:t> </a:t>
            </a:r>
            <a:r>
              <a:rPr lang="en-US" altLang="en-US" sz="4000" b="1" dirty="0" err="1">
                <a:solidFill>
                  <a:srgbClr val="003300"/>
                </a:solidFill>
                <a:latin typeface="Times New Roman" panose="02020603050405020304" pitchFamily="18" charset="0"/>
              </a:rPr>
              <a:t>tĩnh</a:t>
            </a:r>
            <a:r>
              <a:rPr lang="en-US" altLang="en-US" sz="4000" b="1" dirty="0">
                <a:solidFill>
                  <a:srgbClr val="003300"/>
                </a:solidFill>
                <a:latin typeface="Times New Roman" panose="02020603050405020304" pitchFamily="18" charset="0"/>
              </a:rPr>
              <a:t> </a:t>
            </a:r>
            <a:r>
              <a:rPr lang="en-US" altLang="en-US" sz="4000" b="1" dirty="0" err="1">
                <a:solidFill>
                  <a:srgbClr val="003300"/>
                </a:solidFill>
                <a:latin typeface="Times New Roman" panose="02020603050405020304" pitchFamily="18" charset="0"/>
              </a:rPr>
              <a:t>huýt</a:t>
            </a:r>
            <a:r>
              <a:rPr lang="en-US" altLang="en-US" sz="4000" b="1" dirty="0">
                <a:solidFill>
                  <a:srgbClr val="003300"/>
                </a:solidFill>
                <a:latin typeface="Times New Roman" panose="02020603050405020304" pitchFamily="18" charset="0"/>
              </a:rPr>
              <a:t> </a:t>
            </a:r>
            <a:r>
              <a:rPr lang="en-US" altLang="en-US" sz="4000" b="1" dirty="0" err="1">
                <a:solidFill>
                  <a:srgbClr val="003300"/>
                </a:solidFill>
                <a:latin typeface="Times New Roman" panose="02020603050405020304" pitchFamily="18" charset="0"/>
              </a:rPr>
              <a:t>sáo</a:t>
            </a:r>
            <a:r>
              <a:rPr lang="en-US" altLang="en-US" sz="4000" b="1" dirty="0">
                <a:solidFill>
                  <a:srgbClr val="003300"/>
                </a:solidFill>
                <a:latin typeface="Times New Roman" panose="02020603050405020304" pitchFamily="18" charset="0"/>
              </a:rPr>
              <a:t>.</a:t>
            </a:r>
          </a:p>
          <a:p>
            <a:pPr algn="just" fontAlgn="base">
              <a:lnSpc>
                <a:spcPct val="114000"/>
              </a:lnSpc>
              <a:spcBef>
                <a:spcPct val="0"/>
              </a:spcBef>
              <a:spcAft>
                <a:spcPct val="0"/>
              </a:spcAft>
              <a:buFontTx/>
              <a:buChar char="-"/>
            </a:pPr>
            <a:r>
              <a:rPr lang="en-US" altLang="en-US" sz="4000" b="1" dirty="0">
                <a:solidFill>
                  <a:srgbClr val="003300"/>
                </a:solidFill>
                <a:latin typeface="Times New Roman" panose="02020603050405020304" pitchFamily="18" charset="0"/>
              </a:rPr>
              <a:t> </a:t>
            </a:r>
            <a:r>
              <a:rPr lang="en-US" altLang="en-US" sz="4000" b="1" dirty="0" err="1">
                <a:solidFill>
                  <a:srgbClr val="003300"/>
                </a:solidFill>
                <a:latin typeface="Times New Roman" panose="02020603050405020304" pitchFamily="18" charset="0"/>
              </a:rPr>
              <a:t>Địch</a:t>
            </a:r>
            <a:r>
              <a:rPr lang="en-US" altLang="en-US" sz="4000" b="1" dirty="0">
                <a:solidFill>
                  <a:srgbClr val="003300"/>
                </a:solidFill>
                <a:latin typeface="Times New Roman" panose="02020603050405020304" pitchFamily="18" charset="0"/>
              </a:rPr>
              <a:t> </a:t>
            </a:r>
            <a:r>
              <a:rPr lang="en-US" altLang="en-US" sz="4000" b="1" dirty="0" err="1">
                <a:solidFill>
                  <a:srgbClr val="003300"/>
                </a:solidFill>
                <a:latin typeface="Times New Roman" panose="02020603050405020304" pitchFamily="18" charset="0"/>
              </a:rPr>
              <a:t>hỏi</a:t>
            </a:r>
            <a:r>
              <a:rPr lang="en-US" altLang="en-US" sz="4000" b="1" dirty="0">
                <a:solidFill>
                  <a:srgbClr val="003300"/>
                </a:solidFill>
                <a:latin typeface="Times New Roman" panose="02020603050405020304" pitchFamily="18" charset="0"/>
              </a:rPr>
              <a:t>, Kim </a:t>
            </a:r>
            <a:r>
              <a:rPr lang="en-US" altLang="en-US" sz="4000" b="1" dirty="0" err="1">
                <a:solidFill>
                  <a:srgbClr val="003300"/>
                </a:solidFill>
                <a:latin typeface="Times New Roman" panose="02020603050405020304" pitchFamily="18" charset="0"/>
              </a:rPr>
              <a:t>Đồng</a:t>
            </a:r>
            <a:r>
              <a:rPr lang="en-US" altLang="en-US" sz="4000" b="1" dirty="0">
                <a:solidFill>
                  <a:srgbClr val="003300"/>
                </a:solidFill>
                <a:latin typeface="Times New Roman" panose="02020603050405020304" pitchFamily="18" charset="0"/>
              </a:rPr>
              <a:t> </a:t>
            </a:r>
            <a:r>
              <a:rPr lang="en-US" altLang="en-US" sz="4000" b="1" dirty="0" err="1">
                <a:solidFill>
                  <a:srgbClr val="003300"/>
                </a:solidFill>
                <a:latin typeface="Times New Roman" panose="02020603050405020304" pitchFamily="18" charset="0"/>
              </a:rPr>
              <a:t>trả</a:t>
            </a:r>
            <a:r>
              <a:rPr lang="en-US" altLang="en-US" sz="4000" b="1" dirty="0">
                <a:solidFill>
                  <a:srgbClr val="003300"/>
                </a:solidFill>
                <a:latin typeface="Times New Roman" panose="02020603050405020304" pitchFamily="18" charset="0"/>
              </a:rPr>
              <a:t> </a:t>
            </a:r>
            <a:r>
              <a:rPr lang="en-US" altLang="en-US" sz="4000" b="1" dirty="0" err="1">
                <a:solidFill>
                  <a:srgbClr val="003300"/>
                </a:solidFill>
                <a:latin typeface="Times New Roman" panose="02020603050405020304" pitchFamily="18" charset="0"/>
              </a:rPr>
              <a:t>lời</a:t>
            </a:r>
            <a:r>
              <a:rPr lang="en-US" altLang="en-US" sz="4000" b="1" dirty="0">
                <a:solidFill>
                  <a:srgbClr val="003300"/>
                </a:solidFill>
                <a:latin typeface="Times New Roman" panose="02020603050405020304" pitchFamily="18" charset="0"/>
              </a:rPr>
              <a:t> </a:t>
            </a:r>
            <a:r>
              <a:rPr lang="en-US" altLang="en-US" sz="4000" b="1" dirty="0" err="1">
                <a:solidFill>
                  <a:srgbClr val="003300"/>
                </a:solidFill>
                <a:latin typeface="Times New Roman" panose="02020603050405020304" pitchFamily="18" charset="0"/>
              </a:rPr>
              <a:t>rất</a:t>
            </a:r>
            <a:r>
              <a:rPr lang="en-US" altLang="en-US" sz="4000" b="1" dirty="0">
                <a:solidFill>
                  <a:srgbClr val="003300"/>
                </a:solidFill>
                <a:latin typeface="Times New Roman" panose="02020603050405020304" pitchFamily="18" charset="0"/>
              </a:rPr>
              <a:t> </a:t>
            </a:r>
            <a:r>
              <a:rPr lang="en-US" altLang="en-US" sz="4000" b="1" dirty="0" err="1">
                <a:solidFill>
                  <a:srgbClr val="003300"/>
                </a:solidFill>
                <a:latin typeface="Times New Roman" panose="02020603050405020304" pitchFamily="18" charset="0"/>
              </a:rPr>
              <a:t>nhanh</a:t>
            </a:r>
            <a:r>
              <a:rPr lang="en-US" altLang="en-US" sz="4000" b="1" dirty="0">
                <a:solidFill>
                  <a:srgbClr val="003300"/>
                </a:solidFill>
                <a:latin typeface="Times New Roman" panose="02020603050405020304" pitchFamily="18" charset="0"/>
              </a:rPr>
              <a:t>: “</a:t>
            </a:r>
            <a:r>
              <a:rPr lang="en-US" altLang="en-US" sz="4000" b="1" i="1" dirty="0" err="1">
                <a:solidFill>
                  <a:srgbClr val="003300"/>
                </a:solidFill>
                <a:latin typeface="Times New Roman" panose="02020603050405020304" pitchFamily="18" charset="0"/>
              </a:rPr>
              <a:t>Đón</a:t>
            </a:r>
            <a:r>
              <a:rPr lang="en-US" altLang="en-US" sz="4000" b="1" i="1" dirty="0">
                <a:solidFill>
                  <a:srgbClr val="003300"/>
                </a:solidFill>
                <a:latin typeface="Times New Roman" panose="02020603050405020304" pitchFamily="18" charset="0"/>
              </a:rPr>
              <a:t> </a:t>
            </a:r>
            <a:r>
              <a:rPr lang="en-US" altLang="en-US" sz="4000" b="1" i="1" dirty="0" err="1">
                <a:solidFill>
                  <a:srgbClr val="003300"/>
                </a:solidFill>
                <a:latin typeface="Times New Roman" panose="02020603050405020304" pitchFamily="18" charset="0"/>
              </a:rPr>
              <a:t>thầy</a:t>
            </a:r>
            <a:r>
              <a:rPr lang="en-US" altLang="en-US" sz="4000" b="1" i="1" dirty="0">
                <a:solidFill>
                  <a:srgbClr val="003300"/>
                </a:solidFill>
                <a:latin typeface="Times New Roman" panose="02020603050405020304" pitchFamily="18" charset="0"/>
              </a:rPr>
              <a:t> </a:t>
            </a:r>
            <a:r>
              <a:rPr lang="en-US" altLang="en-US" sz="4000" b="1" i="1" dirty="0" err="1">
                <a:solidFill>
                  <a:srgbClr val="003300"/>
                </a:solidFill>
                <a:latin typeface="Times New Roman" panose="02020603050405020304" pitchFamily="18" charset="0"/>
              </a:rPr>
              <a:t>mo</a:t>
            </a:r>
            <a:r>
              <a:rPr lang="en-US" altLang="en-US" sz="4000" b="1" i="1" dirty="0">
                <a:solidFill>
                  <a:srgbClr val="003300"/>
                </a:solidFill>
                <a:latin typeface="Times New Roman" panose="02020603050405020304" pitchFamily="18" charset="0"/>
              </a:rPr>
              <a:t> </a:t>
            </a:r>
            <a:r>
              <a:rPr lang="en-US" altLang="en-US" sz="4000" b="1" i="1" dirty="0" err="1">
                <a:solidFill>
                  <a:srgbClr val="003300"/>
                </a:solidFill>
                <a:latin typeface="Times New Roman" panose="02020603050405020304" pitchFamily="18" charset="0"/>
              </a:rPr>
              <a:t>về</a:t>
            </a:r>
            <a:r>
              <a:rPr lang="en-US" altLang="en-US" sz="4000" b="1" i="1" dirty="0">
                <a:solidFill>
                  <a:srgbClr val="003300"/>
                </a:solidFill>
                <a:latin typeface="Times New Roman" panose="02020603050405020304" pitchFamily="18" charset="0"/>
              </a:rPr>
              <a:t> </a:t>
            </a:r>
            <a:r>
              <a:rPr lang="en-US" altLang="en-US" sz="4000" b="1" i="1" dirty="0" err="1">
                <a:solidFill>
                  <a:srgbClr val="003300"/>
                </a:solidFill>
                <a:latin typeface="Times New Roman" panose="02020603050405020304" pitchFamily="18" charset="0"/>
              </a:rPr>
              <a:t>cúng</a:t>
            </a:r>
            <a:r>
              <a:rPr lang="en-US" altLang="en-US" sz="4000" b="1" i="1" dirty="0">
                <a:solidFill>
                  <a:srgbClr val="003300"/>
                </a:solidFill>
                <a:latin typeface="Times New Roman" panose="02020603050405020304" pitchFamily="18" charset="0"/>
              </a:rPr>
              <a:t> </a:t>
            </a:r>
            <a:r>
              <a:rPr lang="en-US" altLang="en-US" sz="4000" b="1" i="1" dirty="0" err="1">
                <a:solidFill>
                  <a:srgbClr val="003300"/>
                </a:solidFill>
                <a:latin typeface="Times New Roman" panose="02020603050405020304" pitchFamily="18" charset="0"/>
              </a:rPr>
              <a:t>cho</a:t>
            </a:r>
            <a:r>
              <a:rPr lang="en-US" altLang="en-US" sz="4000" b="1" i="1" dirty="0">
                <a:solidFill>
                  <a:srgbClr val="003300"/>
                </a:solidFill>
                <a:latin typeface="Times New Roman" panose="02020603050405020304" pitchFamily="18" charset="0"/>
              </a:rPr>
              <a:t> </a:t>
            </a:r>
            <a:r>
              <a:rPr lang="en-US" altLang="en-US" sz="4000" b="1" i="1" dirty="0" err="1">
                <a:solidFill>
                  <a:srgbClr val="003300"/>
                </a:solidFill>
                <a:latin typeface="Times New Roman" panose="02020603050405020304" pitchFamily="18" charset="0"/>
              </a:rPr>
              <a:t>mẹ</a:t>
            </a:r>
            <a:r>
              <a:rPr lang="en-US" altLang="en-US" sz="4000" b="1" i="1" dirty="0">
                <a:solidFill>
                  <a:srgbClr val="003300"/>
                </a:solidFill>
                <a:latin typeface="Times New Roman" panose="02020603050405020304" pitchFamily="18" charset="0"/>
              </a:rPr>
              <a:t> </a:t>
            </a:r>
            <a:r>
              <a:rPr lang="en-US" altLang="en-US" sz="4000" b="1" i="1" dirty="0" err="1">
                <a:solidFill>
                  <a:srgbClr val="003300"/>
                </a:solidFill>
                <a:latin typeface="Times New Roman" panose="02020603050405020304" pitchFamily="18" charset="0"/>
              </a:rPr>
              <a:t>ốm</a:t>
            </a:r>
            <a:r>
              <a:rPr lang="en-US" altLang="en-US" sz="4000" b="1" dirty="0">
                <a:solidFill>
                  <a:srgbClr val="003300"/>
                </a:solidFill>
                <a:latin typeface="Times New Roman" panose="02020603050405020304" pitchFamily="18" charset="0"/>
              </a:rPr>
              <a:t>.”</a:t>
            </a:r>
          </a:p>
          <a:p>
            <a:pPr algn="just" fontAlgn="base">
              <a:lnSpc>
                <a:spcPct val="114000"/>
              </a:lnSpc>
              <a:spcBef>
                <a:spcPct val="0"/>
              </a:spcBef>
              <a:spcAft>
                <a:spcPct val="0"/>
              </a:spcAft>
              <a:buFontTx/>
              <a:buChar char="-"/>
            </a:pPr>
            <a:r>
              <a:rPr lang="en-US" altLang="en-US" sz="4000" b="1" dirty="0">
                <a:solidFill>
                  <a:srgbClr val="003300"/>
                </a:solidFill>
                <a:latin typeface="Times New Roman" panose="02020603050405020304" pitchFamily="18" charset="0"/>
              </a:rPr>
              <a:t> </a:t>
            </a:r>
            <a:r>
              <a:rPr lang="en-US" altLang="en-US" sz="4000" b="1" dirty="0" err="1">
                <a:solidFill>
                  <a:srgbClr val="003300"/>
                </a:solidFill>
                <a:latin typeface="Times New Roman" panose="02020603050405020304" pitchFamily="18" charset="0"/>
              </a:rPr>
              <a:t>Trả</a:t>
            </a:r>
            <a:r>
              <a:rPr lang="en-US" altLang="en-US" sz="4000" b="1" dirty="0">
                <a:solidFill>
                  <a:srgbClr val="003300"/>
                </a:solidFill>
                <a:latin typeface="Times New Roman" panose="02020603050405020304" pitchFamily="18" charset="0"/>
              </a:rPr>
              <a:t> </a:t>
            </a:r>
            <a:r>
              <a:rPr lang="en-US" altLang="en-US" sz="4000" b="1" dirty="0" err="1">
                <a:solidFill>
                  <a:srgbClr val="003300"/>
                </a:solidFill>
                <a:latin typeface="Times New Roman" panose="02020603050405020304" pitchFamily="18" charset="0"/>
              </a:rPr>
              <a:t>lời</a:t>
            </a:r>
            <a:r>
              <a:rPr lang="en-US" altLang="en-US" sz="4000" b="1" dirty="0">
                <a:solidFill>
                  <a:srgbClr val="003300"/>
                </a:solidFill>
                <a:latin typeface="Times New Roman" panose="02020603050405020304" pitchFamily="18" charset="0"/>
              </a:rPr>
              <a:t> </a:t>
            </a:r>
            <a:r>
              <a:rPr lang="en-US" altLang="en-US" sz="4000" b="1" dirty="0" err="1">
                <a:solidFill>
                  <a:srgbClr val="003300"/>
                </a:solidFill>
                <a:latin typeface="Times New Roman" panose="02020603050405020304" pitchFamily="18" charset="0"/>
              </a:rPr>
              <a:t>xong</a:t>
            </a:r>
            <a:r>
              <a:rPr lang="en-US" altLang="en-US" sz="4000" b="1" dirty="0">
                <a:solidFill>
                  <a:srgbClr val="003300"/>
                </a:solidFill>
                <a:latin typeface="Times New Roman" panose="02020603050405020304" pitchFamily="18" charset="0"/>
              </a:rPr>
              <a:t>, </a:t>
            </a:r>
            <a:r>
              <a:rPr lang="en-US" altLang="en-US" sz="4000" b="1" dirty="0" err="1">
                <a:solidFill>
                  <a:srgbClr val="003300"/>
                </a:solidFill>
                <a:latin typeface="Times New Roman" panose="02020603050405020304" pitchFamily="18" charset="0"/>
              </a:rPr>
              <a:t>thản</a:t>
            </a:r>
            <a:r>
              <a:rPr lang="en-US" altLang="en-US" sz="4000" b="1" dirty="0">
                <a:solidFill>
                  <a:srgbClr val="003300"/>
                </a:solidFill>
                <a:latin typeface="Times New Roman" panose="02020603050405020304" pitchFamily="18" charset="0"/>
              </a:rPr>
              <a:t> </a:t>
            </a:r>
            <a:r>
              <a:rPr lang="en-US" altLang="en-US" sz="4000" b="1" dirty="0" err="1">
                <a:solidFill>
                  <a:srgbClr val="003300"/>
                </a:solidFill>
                <a:latin typeface="Times New Roman" panose="02020603050405020304" pitchFamily="18" charset="0"/>
              </a:rPr>
              <a:t>nhiên</a:t>
            </a:r>
            <a:r>
              <a:rPr lang="en-US" altLang="en-US" sz="4000" b="1" dirty="0">
                <a:solidFill>
                  <a:srgbClr val="003300"/>
                </a:solidFill>
                <a:latin typeface="Times New Roman" panose="02020603050405020304" pitchFamily="18" charset="0"/>
              </a:rPr>
              <a:t> </a:t>
            </a:r>
            <a:r>
              <a:rPr lang="en-US" altLang="en-US" sz="4000" b="1" dirty="0" err="1">
                <a:solidFill>
                  <a:srgbClr val="003300"/>
                </a:solidFill>
                <a:latin typeface="Times New Roman" panose="02020603050405020304" pitchFamily="18" charset="0"/>
              </a:rPr>
              <a:t>gọi</a:t>
            </a:r>
            <a:r>
              <a:rPr lang="en-US" altLang="en-US" sz="4000" b="1" dirty="0">
                <a:solidFill>
                  <a:srgbClr val="003300"/>
                </a:solidFill>
                <a:latin typeface="Times New Roman" panose="02020603050405020304" pitchFamily="18" charset="0"/>
              </a:rPr>
              <a:t> </a:t>
            </a:r>
            <a:r>
              <a:rPr lang="en-US" altLang="en-US" sz="4000" b="1" dirty="0" err="1">
                <a:solidFill>
                  <a:srgbClr val="003300"/>
                </a:solidFill>
                <a:latin typeface="Times New Roman" panose="02020603050405020304" pitchFamily="18" charset="0"/>
              </a:rPr>
              <a:t>ông</a:t>
            </a:r>
            <a:r>
              <a:rPr lang="en-US" altLang="en-US" sz="4000" b="1" dirty="0">
                <a:solidFill>
                  <a:srgbClr val="003300"/>
                </a:solidFill>
                <a:latin typeface="Times New Roman" panose="02020603050405020304" pitchFamily="18" charset="0"/>
              </a:rPr>
              <a:t> </a:t>
            </a:r>
            <a:r>
              <a:rPr lang="en-US" altLang="en-US" sz="4000" b="1" dirty="0" err="1">
                <a:solidFill>
                  <a:srgbClr val="003300"/>
                </a:solidFill>
                <a:latin typeface="Times New Roman" panose="02020603050405020304" pitchFamily="18" charset="0"/>
              </a:rPr>
              <a:t>ké</a:t>
            </a:r>
            <a:r>
              <a:rPr lang="en-US" altLang="en-US" sz="4000" b="1" dirty="0">
                <a:solidFill>
                  <a:srgbClr val="003300"/>
                </a:solidFill>
                <a:latin typeface="Times New Roman" panose="02020603050405020304" pitchFamily="18" charset="0"/>
              </a:rPr>
              <a:t> </a:t>
            </a:r>
            <a:r>
              <a:rPr lang="en-US" altLang="en-US" sz="4000" b="1" dirty="0" err="1">
                <a:solidFill>
                  <a:srgbClr val="003300"/>
                </a:solidFill>
                <a:latin typeface="Times New Roman" panose="02020603050405020304" pitchFamily="18" charset="0"/>
              </a:rPr>
              <a:t>đi</a:t>
            </a:r>
            <a:r>
              <a:rPr lang="en-US" altLang="en-US" sz="4000" b="1" dirty="0">
                <a:solidFill>
                  <a:srgbClr val="003300"/>
                </a:solidFill>
                <a:latin typeface="Times New Roman" panose="02020603050405020304" pitchFamily="18" charset="0"/>
              </a:rPr>
              <a:t> </a:t>
            </a:r>
            <a:r>
              <a:rPr lang="en-US" altLang="en-US" sz="4000" b="1" dirty="0" err="1">
                <a:solidFill>
                  <a:srgbClr val="003300"/>
                </a:solidFill>
                <a:latin typeface="Times New Roman" panose="02020603050405020304" pitchFamily="18" charset="0"/>
              </a:rPr>
              <a:t>tiếp</a:t>
            </a:r>
            <a:r>
              <a:rPr lang="en-US" altLang="en-US" sz="4000" b="1" dirty="0">
                <a:solidFill>
                  <a:srgbClr val="003300"/>
                </a:solidFill>
                <a:latin typeface="Times New Roman" panose="02020603050405020304" pitchFamily="18" charset="0"/>
              </a:rPr>
              <a:t>: </a:t>
            </a:r>
            <a:r>
              <a:rPr lang="en-US" altLang="en-US" sz="4000" b="1" i="1" dirty="0">
                <a:solidFill>
                  <a:srgbClr val="003300"/>
                </a:solidFill>
                <a:latin typeface="Times New Roman" panose="02020603050405020304" pitchFamily="18" charset="0"/>
              </a:rPr>
              <a:t>“</a:t>
            </a:r>
            <a:r>
              <a:rPr lang="en-US" altLang="en-US" sz="4000" b="1" i="1" dirty="0" err="1">
                <a:solidFill>
                  <a:srgbClr val="003300"/>
                </a:solidFill>
                <a:latin typeface="Times New Roman" panose="02020603050405020304" pitchFamily="18" charset="0"/>
              </a:rPr>
              <a:t>Già</a:t>
            </a:r>
            <a:r>
              <a:rPr lang="en-US" altLang="en-US" sz="4000" b="1" i="1" dirty="0">
                <a:solidFill>
                  <a:srgbClr val="003300"/>
                </a:solidFill>
                <a:latin typeface="Times New Roman" panose="02020603050405020304" pitchFamily="18" charset="0"/>
              </a:rPr>
              <a:t> </a:t>
            </a:r>
            <a:r>
              <a:rPr lang="en-US" altLang="en-US" sz="4000" b="1" i="1" dirty="0" err="1">
                <a:solidFill>
                  <a:srgbClr val="003300"/>
                </a:solidFill>
                <a:latin typeface="Times New Roman" panose="02020603050405020304" pitchFamily="18" charset="0"/>
              </a:rPr>
              <a:t>ơi</a:t>
            </a:r>
            <a:r>
              <a:rPr lang="en-US" altLang="en-US" sz="4000" b="1" i="1" dirty="0">
                <a:solidFill>
                  <a:srgbClr val="003300"/>
                </a:solidFill>
                <a:latin typeface="Times New Roman" panose="02020603050405020304" pitchFamily="18" charset="0"/>
              </a:rPr>
              <a:t>! Ta </a:t>
            </a:r>
            <a:r>
              <a:rPr lang="en-US" altLang="en-US" sz="4000" b="1" i="1" dirty="0" err="1">
                <a:solidFill>
                  <a:srgbClr val="003300"/>
                </a:solidFill>
                <a:latin typeface="Times New Roman" panose="02020603050405020304" pitchFamily="18" charset="0"/>
              </a:rPr>
              <a:t>đi</a:t>
            </a:r>
            <a:r>
              <a:rPr lang="en-US" altLang="en-US" sz="4000" b="1" i="1" dirty="0">
                <a:solidFill>
                  <a:srgbClr val="003300"/>
                </a:solidFill>
                <a:latin typeface="Times New Roman" panose="02020603050405020304" pitchFamily="18" charset="0"/>
              </a:rPr>
              <a:t> </a:t>
            </a:r>
            <a:r>
              <a:rPr lang="en-US" altLang="en-US" sz="4000" b="1" i="1" dirty="0" err="1">
                <a:solidFill>
                  <a:srgbClr val="003300"/>
                </a:solidFill>
                <a:latin typeface="Times New Roman" panose="02020603050405020304" pitchFamily="18" charset="0"/>
              </a:rPr>
              <a:t>thôi</a:t>
            </a:r>
            <a:r>
              <a:rPr lang="en-US" altLang="en-US" sz="4000" b="1" i="1" dirty="0">
                <a:solidFill>
                  <a:srgbClr val="003300"/>
                </a:solidFill>
                <a:latin typeface="Times New Roman" panose="02020603050405020304" pitchFamily="18" charset="0"/>
              </a:rPr>
              <a:t>!”</a:t>
            </a:r>
            <a:endParaRPr lang="en-US" altLang="en-US" sz="4000" b="1" dirty="0">
              <a:solidFill>
                <a:srgbClr val="003300"/>
              </a:solidFill>
              <a:latin typeface="Times New Roman" panose="02020603050405020304" pitchFamily="18" charset="0"/>
            </a:endParaRPr>
          </a:p>
          <a:p>
            <a:endParaRPr lang="en-US" sz="4000" dirty="0"/>
          </a:p>
        </p:txBody>
      </p:sp>
    </p:spTree>
    <p:extLst>
      <p:ext uri="{BB962C8B-B14F-4D97-AF65-F5344CB8AC3E}">
        <p14:creationId xmlns:p14="http://schemas.microsoft.com/office/powerpoint/2010/main" val="67887364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p:cNvSpPr txBox="1"/>
          <p:nvPr/>
        </p:nvSpPr>
        <p:spPr>
          <a:xfrm>
            <a:off x="825909" y="1194902"/>
            <a:ext cx="10864645" cy="4154984"/>
          </a:xfrm>
          <a:prstGeom prst="rect">
            <a:avLst/>
          </a:prstGeom>
          <a:noFill/>
        </p:spPr>
        <p:txBody>
          <a:bodyPr wrap="square" rtlCol="0">
            <a:spAutoFit/>
          </a:bodyPr>
          <a:lstStyle/>
          <a:p>
            <a:pPr algn="just"/>
            <a:r>
              <a:rPr lang="en-US" sz="4400" dirty="0">
                <a:latin typeface="+mj-lt"/>
              </a:rPr>
              <a:t>        </a:t>
            </a:r>
            <a:r>
              <a:rPr lang="vi-VN" sz="4400" b="1" dirty="0">
                <a:solidFill>
                  <a:srgbClr val="FF0000"/>
                </a:solidFill>
                <a:latin typeface="+mj-lt"/>
              </a:rPr>
              <a:t>Kim Đồng là một trong những thiếu niên đã từng được Bác Hồ quan tâm chỉ dạy. Bác Hồ luôn chăm lo và bồi dưỡng thế hệ trẻ. Chính vì vậy các em phải vâng lời học thật giỏi và thực hiện năm điều Bác Hồ dạy thiếu niên, nhi đồng</a:t>
            </a:r>
            <a:r>
              <a:rPr lang="vi-VN" sz="4400" b="1" dirty="0">
                <a:solidFill>
                  <a:srgbClr val="FF0000"/>
                </a:solidFill>
              </a:rPr>
              <a:t>. </a:t>
            </a:r>
          </a:p>
        </p:txBody>
      </p:sp>
      <p:pic>
        <p:nvPicPr>
          <p:cNvPr id="5" name="图片 2">
            <a:extLst>
              <a:ext uri="{FF2B5EF4-FFF2-40B4-BE49-F238E27FC236}">
                <a16:creationId xmlns:a16="http://schemas.microsoft.com/office/drawing/2014/main" xmlns="" id="{95BAAC6C-B3E0-42C9-AF12-93B51BC6DC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1212" y="127819"/>
            <a:ext cx="1701394" cy="1067083"/>
          </a:xfrm>
          <a:prstGeom prst="rect">
            <a:avLst/>
          </a:prstGeom>
        </p:spPr>
      </p:pic>
    </p:spTree>
    <p:extLst>
      <p:ext uri="{BB962C8B-B14F-4D97-AF65-F5344CB8AC3E}">
        <p14:creationId xmlns:p14="http://schemas.microsoft.com/office/powerpoint/2010/main" val="7599858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p:pic>
      <p:sp>
        <p:nvSpPr>
          <p:cNvPr id="4" name="Text Box 4"/>
          <p:cNvSpPr txBox="1">
            <a:spLocks noChangeArrowheads="1"/>
          </p:cNvSpPr>
          <p:nvPr/>
        </p:nvSpPr>
        <p:spPr bwMode="auto">
          <a:xfrm>
            <a:off x="2416176" y="320675"/>
            <a:ext cx="3006725" cy="647700"/>
          </a:xfrm>
          <a:prstGeom prst="rect">
            <a:avLst/>
          </a:prstGeom>
          <a:ln/>
        </p:spPr>
        <p:style>
          <a:lnRef idx="2">
            <a:schemeClr val="accent1"/>
          </a:lnRef>
          <a:fillRef idx="1">
            <a:schemeClr val="lt1"/>
          </a:fillRef>
          <a:effectRef idx="0">
            <a:schemeClr val="accent1"/>
          </a:effectRef>
          <a:fontRef idx="minor">
            <a:schemeClr val="dk1"/>
          </a:fontRef>
        </p:style>
        <p:txBody>
          <a:bodyPr wrap="non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fontAlgn="base">
              <a:spcBef>
                <a:spcPct val="0"/>
              </a:spcBef>
              <a:spcAft>
                <a:spcPct val="0"/>
              </a:spcAft>
            </a:pPr>
            <a:r>
              <a:rPr lang="en-US" altLang="en-US" sz="3600" b="1">
                <a:solidFill>
                  <a:srgbClr val="000000"/>
                </a:solidFill>
                <a:latin typeface="Times New Roman" panose="02020603050405020304" pitchFamily="18" charset="0"/>
              </a:rPr>
              <a:t>Mộ Kim Đồng</a:t>
            </a:r>
            <a:endParaRPr lang="vi-VN" altLang="en-US" sz="3600" b="1">
              <a:solidFill>
                <a:srgbClr val="000000"/>
              </a:solidFill>
              <a:latin typeface="Times New Roman" panose="02020603050405020304" pitchFamily="18" charset="0"/>
              <a:cs typeface="Times New Roman" panose="02020603050405020304" pitchFamily="18" charset="0"/>
            </a:endParaRPr>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51" y="1066800"/>
            <a:ext cx="6256449"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0"/>
          <p:cNvSpPr txBox="1">
            <a:spLocks noChangeArrowheads="1"/>
          </p:cNvSpPr>
          <p:nvPr/>
        </p:nvSpPr>
        <p:spPr bwMode="auto">
          <a:xfrm>
            <a:off x="6591300" y="320675"/>
            <a:ext cx="4495800" cy="647700"/>
          </a:xfrm>
          <a:prstGeom prst="rect">
            <a:avLst/>
          </a:prstGeom>
          <a:ln/>
        </p:spPr>
        <p:style>
          <a:lnRef idx="2">
            <a:schemeClr val="accent5"/>
          </a:lnRef>
          <a:fillRef idx="1">
            <a:schemeClr val="lt1"/>
          </a:fillRef>
          <a:effectRef idx="0">
            <a:schemeClr val="accent5"/>
          </a:effectRef>
          <a:fontRef idx="minor">
            <a:schemeClr val="dk1"/>
          </a:fontRef>
        </p:style>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fontAlgn="base">
              <a:spcBef>
                <a:spcPct val="0"/>
              </a:spcBef>
              <a:spcAft>
                <a:spcPct val="0"/>
              </a:spcAft>
            </a:pPr>
            <a:r>
              <a:rPr lang="en-US" altLang="en-US" sz="3600" b="1">
                <a:solidFill>
                  <a:srgbClr val="000000"/>
                </a:solidFill>
                <a:latin typeface="Times New Roman" panose="02020603050405020304" pitchFamily="18" charset="0"/>
              </a:rPr>
              <a:t>Tem thư Kim Đồng</a:t>
            </a:r>
            <a:endParaRPr lang="vi-VN" altLang="en-US" sz="3600" b="1">
              <a:solidFill>
                <a:srgbClr val="000000"/>
              </a:solidFill>
              <a:latin typeface="Times New Roman" panose="02020603050405020304" pitchFamily="18" charset="0"/>
              <a:cs typeface="Times New Roman" panose="02020603050405020304" pitchFamily="18" charset="0"/>
            </a:endParaRPr>
          </a:p>
        </p:txBody>
      </p:sp>
      <p:pic>
        <p:nvPicPr>
          <p:cNvPr id="3277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1300" y="1066800"/>
            <a:ext cx="4191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1273327"/>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4294967295"/>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913"/>
            <a:ext cx="12192000" cy="6858000"/>
          </a:xfrm>
          <a:prstGeom prst="rect">
            <a:avLst/>
          </a:prstGeom>
        </p:spPr>
      </p:pic>
      <p:sp>
        <p:nvSpPr>
          <p:cNvPr id="5" name="Text Box 2"/>
          <p:cNvSpPr txBox="1">
            <a:spLocks noChangeArrowheads="1"/>
          </p:cNvSpPr>
          <p:nvPr/>
        </p:nvSpPr>
        <p:spPr bwMode="auto">
          <a:xfrm>
            <a:off x="4916129" y="1752098"/>
            <a:ext cx="5938684"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just">
              <a:spcBef>
                <a:spcPct val="50000"/>
              </a:spcBef>
              <a:buFontTx/>
              <a:buNone/>
            </a:pPr>
            <a:r>
              <a:rPr lang="en-US" altLang="vi-VN" sz="4000" b="1" dirty="0">
                <a:solidFill>
                  <a:srgbClr val="0000FF"/>
                </a:solidFill>
                <a:latin typeface="Verdana" panose="020B0604030504040204" pitchFamily="34" charset="0"/>
              </a:rPr>
              <a:t>  </a:t>
            </a:r>
            <a:r>
              <a:rPr lang="en-US" altLang="vi-VN" sz="4400" b="1" dirty="0">
                <a:solidFill>
                  <a:srgbClr val="0000FF"/>
                </a:solidFill>
                <a:latin typeface="Times New Roman" panose="02020603050405020304" pitchFamily="18" charset="0"/>
                <a:cs typeface="Times New Roman" panose="02020603050405020304" pitchFamily="18" charset="0"/>
              </a:rPr>
              <a:t>Kim </a:t>
            </a:r>
            <a:r>
              <a:rPr lang="en-US" altLang="vi-VN" sz="4400" b="1" dirty="0" err="1">
                <a:solidFill>
                  <a:srgbClr val="0000FF"/>
                </a:solidFill>
                <a:latin typeface="Times New Roman" panose="02020603050405020304" pitchFamily="18" charset="0"/>
                <a:cs typeface="Times New Roman" panose="02020603050405020304" pitchFamily="18" charset="0"/>
              </a:rPr>
              <a:t>Đồng</a:t>
            </a:r>
            <a:r>
              <a:rPr lang="en-US" altLang="vi-VN" sz="4400" b="1" dirty="0">
                <a:solidFill>
                  <a:srgbClr val="0000FF"/>
                </a:solidFill>
                <a:latin typeface="Times New Roman" panose="02020603050405020304" pitchFamily="18" charset="0"/>
                <a:cs typeface="Times New Roman" panose="02020603050405020304" pitchFamily="18" charset="0"/>
              </a:rPr>
              <a:t> </a:t>
            </a:r>
            <a:r>
              <a:rPr lang="en-US" altLang="vi-VN" sz="4400" b="1" dirty="0" err="1">
                <a:solidFill>
                  <a:srgbClr val="0000FF"/>
                </a:solidFill>
                <a:latin typeface="Times New Roman" panose="02020603050405020304" pitchFamily="18" charset="0"/>
                <a:cs typeface="Times New Roman" panose="02020603050405020304" pitchFamily="18" charset="0"/>
              </a:rPr>
              <a:t>là</a:t>
            </a:r>
            <a:r>
              <a:rPr lang="en-US" altLang="vi-VN" sz="4400" b="1" dirty="0">
                <a:solidFill>
                  <a:srgbClr val="0000FF"/>
                </a:solidFill>
                <a:latin typeface="Times New Roman" panose="02020603050405020304" pitchFamily="18" charset="0"/>
                <a:cs typeface="Times New Roman" panose="02020603050405020304" pitchFamily="18" charset="0"/>
              </a:rPr>
              <a:t> </a:t>
            </a:r>
            <a:r>
              <a:rPr lang="en-US" altLang="vi-VN" sz="4400" b="1" dirty="0" err="1">
                <a:solidFill>
                  <a:srgbClr val="0000FF"/>
                </a:solidFill>
                <a:latin typeface="Times New Roman" panose="02020603050405020304" pitchFamily="18" charset="0"/>
                <a:cs typeface="Times New Roman" panose="02020603050405020304" pitchFamily="18" charset="0"/>
              </a:rPr>
              <a:t>một</a:t>
            </a:r>
            <a:r>
              <a:rPr lang="en-US" altLang="vi-VN" sz="4400" b="1" dirty="0">
                <a:solidFill>
                  <a:srgbClr val="0000FF"/>
                </a:solidFill>
                <a:latin typeface="Times New Roman" panose="02020603050405020304" pitchFamily="18" charset="0"/>
                <a:cs typeface="Times New Roman" panose="02020603050405020304" pitchFamily="18" charset="0"/>
              </a:rPr>
              <a:t> </a:t>
            </a:r>
            <a:r>
              <a:rPr lang="en-US" altLang="vi-VN" sz="4400" b="1" dirty="0" err="1">
                <a:solidFill>
                  <a:srgbClr val="0000FF"/>
                </a:solidFill>
                <a:latin typeface="Times New Roman" panose="02020603050405020304" pitchFamily="18" charset="0"/>
                <a:cs typeface="Times New Roman" panose="02020603050405020304" pitchFamily="18" charset="0"/>
              </a:rPr>
              <a:t>người</a:t>
            </a:r>
            <a:r>
              <a:rPr lang="en-US" altLang="vi-VN" sz="4400" b="1" dirty="0">
                <a:solidFill>
                  <a:srgbClr val="0000FF"/>
                </a:solidFill>
                <a:latin typeface="Times New Roman" panose="02020603050405020304" pitchFamily="18" charset="0"/>
                <a:cs typeface="Times New Roman" panose="02020603050405020304" pitchFamily="18" charset="0"/>
              </a:rPr>
              <a:t> </a:t>
            </a:r>
            <a:r>
              <a:rPr lang="en-US" altLang="vi-VN" sz="4400" b="1" dirty="0" err="1">
                <a:solidFill>
                  <a:srgbClr val="0000FF"/>
                </a:solidFill>
                <a:latin typeface="Times New Roman" panose="02020603050405020304" pitchFamily="18" charset="0"/>
                <a:cs typeface="Times New Roman" panose="02020603050405020304" pitchFamily="18" charset="0"/>
              </a:rPr>
              <a:t>liên</a:t>
            </a:r>
            <a:r>
              <a:rPr lang="en-US" altLang="vi-VN" sz="4400" b="1" dirty="0">
                <a:solidFill>
                  <a:srgbClr val="0000FF"/>
                </a:solidFill>
                <a:latin typeface="Times New Roman" panose="02020603050405020304" pitchFamily="18" charset="0"/>
                <a:cs typeface="Times New Roman" panose="02020603050405020304" pitchFamily="18" charset="0"/>
              </a:rPr>
              <a:t> </a:t>
            </a:r>
            <a:r>
              <a:rPr lang="en-US" altLang="vi-VN" sz="4400" b="1" dirty="0" err="1">
                <a:solidFill>
                  <a:srgbClr val="0000FF"/>
                </a:solidFill>
                <a:latin typeface="Times New Roman" panose="02020603050405020304" pitchFamily="18" charset="0"/>
                <a:cs typeface="Times New Roman" panose="02020603050405020304" pitchFamily="18" charset="0"/>
              </a:rPr>
              <a:t>lạc</a:t>
            </a:r>
            <a:r>
              <a:rPr lang="en-US" altLang="vi-VN" sz="4400" b="1" dirty="0">
                <a:solidFill>
                  <a:srgbClr val="0000FF"/>
                </a:solidFill>
                <a:latin typeface="Times New Roman" panose="02020603050405020304" pitchFamily="18" charset="0"/>
                <a:cs typeface="Times New Roman" panose="02020603050405020304" pitchFamily="18" charset="0"/>
              </a:rPr>
              <a:t> </a:t>
            </a:r>
            <a:r>
              <a:rPr lang="en-US" altLang="vi-VN" sz="4400" b="1" dirty="0" err="1">
                <a:solidFill>
                  <a:srgbClr val="0000FF"/>
                </a:solidFill>
                <a:latin typeface="Times New Roman" panose="02020603050405020304" pitchFamily="18" charset="0"/>
                <a:cs typeface="Times New Roman" panose="02020603050405020304" pitchFamily="18" charset="0"/>
              </a:rPr>
              <a:t>rất</a:t>
            </a:r>
            <a:r>
              <a:rPr lang="en-US" altLang="vi-VN" sz="4400" b="1" dirty="0">
                <a:solidFill>
                  <a:srgbClr val="0000FF"/>
                </a:solidFill>
                <a:latin typeface="Times New Roman" panose="02020603050405020304" pitchFamily="18" charset="0"/>
                <a:cs typeface="Times New Roman" panose="02020603050405020304" pitchFamily="18" charset="0"/>
              </a:rPr>
              <a:t> </a:t>
            </a:r>
            <a:r>
              <a:rPr lang="en-US" altLang="vi-VN" sz="4400" b="1" dirty="0" err="1">
                <a:solidFill>
                  <a:srgbClr val="0000FF"/>
                </a:solidFill>
                <a:latin typeface="Times New Roman" panose="02020603050405020304" pitchFamily="18" charset="0"/>
                <a:cs typeface="Times New Roman" panose="02020603050405020304" pitchFamily="18" charset="0"/>
              </a:rPr>
              <a:t>nhanh</a:t>
            </a:r>
            <a:r>
              <a:rPr lang="en-US" altLang="vi-VN" sz="4400" b="1" dirty="0">
                <a:solidFill>
                  <a:srgbClr val="0000FF"/>
                </a:solidFill>
                <a:latin typeface="Times New Roman" panose="02020603050405020304" pitchFamily="18" charset="0"/>
                <a:cs typeface="Times New Roman" panose="02020603050405020304" pitchFamily="18" charset="0"/>
              </a:rPr>
              <a:t> </a:t>
            </a:r>
            <a:r>
              <a:rPr lang="en-US" altLang="vi-VN" sz="4400" b="1" dirty="0" err="1">
                <a:solidFill>
                  <a:srgbClr val="0000FF"/>
                </a:solidFill>
                <a:latin typeface="Times New Roman" panose="02020603050405020304" pitchFamily="18" charset="0"/>
                <a:cs typeface="Times New Roman" panose="02020603050405020304" pitchFamily="18" charset="0"/>
              </a:rPr>
              <a:t>trí</a:t>
            </a:r>
            <a:r>
              <a:rPr lang="en-US" altLang="vi-VN" sz="4400" b="1" dirty="0">
                <a:solidFill>
                  <a:srgbClr val="0000FF"/>
                </a:solidFill>
                <a:latin typeface="Times New Roman" panose="02020603050405020304" pitchFamily="18" charset="0"/>
                <a:cs typeface="Times New Roman" panose="02020603050405020304" pitchFamily="18" charset="0"/>
              </a:rPr>
              <a:t>, </a:t>
            </a:r>
            <a:r>
              <a:rPr lang="en-US" altLang="vi-VN" sz="4400" b="1" dirty="0" err="1">
                <a:solidFill>
                  <a:srgbClr val="0000FF"/>
                </a:solidFill>
                <a:latin typeface="Times New Roman" panose="02020603050405020304" pitchFamily="18" charset="0"/>
                <a:cs typeface="Times New Roman" panose="02020603050405020304" pitchFamily="18" charset="0"/>
              </a:rPr>
              <a:t>dũng</a:t>
            </a:r>
            <a:r>
              <a:rPr lang="en-US" altLang="vi-VN" sz="4400" b="1" dirty="0">
                <a:solidFill>
                  <a:srgbClr val="0000FF"/>
                </a:solidFill>
                <a:latin typeface="Times New Roman" panose="02020603050405020304" pitchFamily="18" charset="0"/>
                <a:cs typeface="Times New Roman" panose="02020603050405020304" pitchFamily="18" charset="0"/>
              </a:rPr>
              <a:t> </a:t>
            </a:r>
            <a:r>
              <a:rPr lang="en-US" altLang="vi-VN" sz="4400" b="1" dirty="0" err="1">
                <a:solidFill>
                  <a:srgbClr val="0000FF"/>
                </a:solidFill>
                <a:latin typeface="Times New Roman" panose="02020603050405020304" pitchFamily="18" charset="0"/>
                <a:cs typeface="Times New Roman" panose="02020603050405020304" pitchFamily="18" charset="0"/>
              </a:rPr>
              <a:t>cảm</a:t>
            </a:r>
            <a:r>
              <a:rPr lang="en-US" altLang="vi-VN" sz="4400" b="1" dirty="0">
                <a:solidFill>
                  <a:srgbClr val="0000FF"/>
                </a:solidFill>
                <a:latin typeface="Times New Roman" panose="02020603050405020304" pitchFamily="18" charset="0"/>
                <a:cs typeface="Times New Roman" panose="02020603050405020304" pitchFamily="18" charset="0"/>
              </a:rPr>
              <a:t> </a:t>
            </a:r>
            <a:r>
              <a:rPr lang="en-US" altLang="vi-VN" sz="4400" b="1" dirty="0" err="1">
                <a:solidFill>
                  <a:srgbClr val="0000FF"/>
                </a:solidFill>
                <a:latin typeface="Times New Roman" panose="02020603050405020304" pitchFamily="18" charset="0"/>
                <a:cs typeface="Times New Roman" panose="02020603050405020304" pitchFamily="18" charset="0"/>
              </a:rPr>
              <a:t>khi</a:t>
            </a:r>
            <a:r>
              <a:rPr lang="en-US" altLang="vi-VN" sz="4400" b="1" dirty="0">
                <a:solidFill>
                  <a:srgbClr val="0000FF"/>
                </a:solidFill>
                <a:latin typeface="Times New Roman" panose="02020603050405020304" pitchFamily="18" charset="0"/>
                <a:cs typeface="Times New Roman" panose="02020603050405020304" pitchFamily="18" charset="0"/>
              </a:rPr>
              <a:t> </a:t>
            </a:r>
            <a:r>
              <a:rPr lang="en-US" altLang="vi-VN" sz="4400" b="1" dirty="0" err="1">
                <a:solidFill>
                  <a:srgbClr val="0000FF"/>
                </a:solidFill>
                <a:latin typeface="Times New Roman" panose="02020603050405020304" pitchFamily="18" charset="0"/>
                <a:cs typeface="Times New Roman" panose="02020603050405020304" pitchFamily="18" charset="0"/>
              </a:rPr>
              <a:t>làm</a:t>
            </a:r>
            <a:r>
              <a:rPr lang="en-US" altLang="vi-VN" sz="4400" b="1" dirty="0">
                <a:solidFill>
                  <a:srgbClr val="0000FF"/>
                </a:solidFill>
                <a:latin typeface="Times New Roman" panose="02020603050405020304" pitchFamily="18" charset="0"/>
                <a:cs typeface="Times New Roman" panose="02020603050405020304" pitchFamily="18" charset="0"/>
              </a:rPr>
              <a:t> </a:t>
            </a:r>
            <a:r>
              <a:rPr lang="en-US" altLang="vi-VN" sz="4400" b="1" dirty="0" err="1">
                <a:solidFill>
                  <a:srgbClr val="0000FF"/>
                </a:solidFill>
                <a:latin typeface="Times New Roman" panose="02020603050405020304" pitchFamily="18" charset="0"/>
                <a:cs typeface="Times New Roman" panose="02020603050405020304" pitchFamily="18" charset="0"/>
              </a:rPr>
              <a:t>nhiệm</a:t>
            </a:r>
            <a:r>
              <a:rPr lang="en-US" altLang="vi-VN" sz="4400" b="1" dirty="0">
                <a:solidFill>
                  <a:srgbClr val="0000FF"/>
                </a:solidFill>
                <a:latin typeface="Times New Roman" panose="02020603050405020304" pitchFamily="18" charset="0"/>
                <a:cs typeface="Times New Roman" panose="02020603050405020304" pitchFamily="18" charset="0"/>
              </a:rPr>
              <a:t> </a:t>
            </a:r>
            <a:r>
              <a:rPr lang="en-US" altLang="vi-VN" sz="4400" b="1" dirty="0" err="1">
                <a:solidFill>
                  <a:srgbClr val="0000FF"/>
                </a:solidFill>
                <a:latin typeface="Times New Roman" panose="02020603050405020304" pitchFamily="18" charset="0"/>
                <a:cs typeface="Times New Roman" panose="02020603050405020304" pitchFamily="18" charset="0"/>
              </a:rPr>
              <a:t>vụ</a:t>
            </a:r>
            <a:r>
              <a:rPr lang="en-US" altLang="vi-VN" sz="4400" b="1" dirty="0">
                <a:solidFill>
                  <a:srgbClr val="0000FF"/>
                </a:solidFill>
                <a:latin typeface="Times New Roman" panose="02020603050405020304" pitchFamily="18" charset="0"/>
                <a:cs typeface="Times New Roman" panose="02020603050405020304" pitchFamily="18" charset="0"/>
              </a:rPr>
              <a:t> </a:t>
            </a:r>
            <a:r>
              <a:rPr lang="en-US" altLang="vi-VN" sz="4400" b="1" dirty="0" err="1">
                <a:solidFill>
                  <a:srgbClr val="0000FF"/>
                </a:solidFill>
                <a:latin typeface="Times New Roman" panose="02020603050405020304" pitchFamily="18" charset="0"/>
                <a:cs typeface="Times New Roman" panose="02020603050405020304" pitchFamily="18" charset="0"/>
              </a:rPr>
              <a:t>dẫn</a:t>
            </a:r>
            <a:r>
              <a:rPr lang="en-US" altLang="vi-VN" sz="4400" b="1" dirty="0">
                <a:solidFill>
                  <a:srgbClr val="0000FF"/>
                </a:solidFill>
                <a:latin typeface="Times New Roman" panose="02020603050405020304" pitchFamily="18" charset="0"/>
                <a:cs typeface="Times New Roman" panose="02020603050405020304" pitchFamily="18" charset="0"/>
              </a:rPr>
              <a:t> </a:t>
            </a:r>
            <a:r>
              <a:rPr lang="en-US" altLang="vi-VN" sz="4400" b="1" dirty="0" err="1">
                <a:solidFill>
                  <a:srgbClr val="0000FF"/>
                </a:solidFill>
                <a:latin typeface="Times New Roman" panose="02020603050405020304" pitchFamily="18" charset="0"/>
                <a:cs typeface="Times New Roman" panose="02020603050405020304" pitchFamily="18" charset="0"/>
              </a:rPr>
              <a:t>đường</a:t>
            </a:r>
            <a:r>
              <a:rPr lang="en-US" altLang="vi-VN" sz="4400" b="1" dirty="0">
                <a:solidFill>
                  <a:srgbClr val="0000FF"/>
                </a:solidFill>
                <a:latin typeface="Times New Roman" panose="02020603050405020304" pitchFamily="18" charset="0"/>
                <a:cs typeface="Times New Roman" panose="02020603050405020304" pitchFamily="18" charset="0"/>
              </a:rPr>
              <a:t> </a:t>
            </a:r>
            <a:r>
              <a:rPr lang="en-US" altLang="vi-VN" sz="4400" b="1" dirty="0" err="1">
                <a:solidFill>
                  <a:srgbClr val="0000FF"/>
                </a:solidFill>
                <a:latin typeface="Times New Roman" panose="02020603050405020304" pitchFamily="18" charset="0"/>
                <a:cs typeface="Times New Roman" panose="02020603050405020304" pitchFamily="18" charset="0"/>
              </a:rPr>
              <a:t>và</a:t>
            </a:r>
            <a:r>
              <a:rPr lang="en-US" altLang="vi-VN" sz="4400" b="1" dirty="0">
                <a:solidFill>
                  <a:srgbClr val="0000FF"/>
                </a:solidFill>
                <a:latin typeface="Times New Roman" panose="02020603050405020304" pitchFamily="18" charset="0"/>
                <a:cs typeface="Times New Roman" panose="02020603050405020304" pitchFamily="18" charset="0"/>
              </a:rPr>
              <a:t> </a:t>
            </a:r>
            <a:r>
              <a:rPr lang="en-US" altLang="vi-VN" sz="4400" b="1" dirty="0" err="1">
                <a:solidFill>
                  <a:srgbClr val="0000FF"/>
                </a:solidFill>
                <a:latin typeface="Times New Roman" panose="02020603050405020304" pitchFamily="18" charset="0"/>
                <a:cs typeface="Times New Roman" panose="02020603050405020304" pitchFamily="18" charset="0"/>
              </a:rPr>
              <a:t>bảo</a:t>
            </a:r>
            <a:r>
              <a:rPr lang="en-US" altLang="vi-VN" sz="4400" b="1" dirty="0">
                <a:solidFill>
                  <a:srgbClr val="0000FF"/>
                </a:solidFill>
                <a:latin typeface="Times New Roman" panose="02020603050405020304" pitchFamily="18" charset="0"/>
                <a:cs typeface="Times New Roman" panose="02020603050405020304" pitchFamily="18" charset="0"/>
              </a:rPr>
              <a:t> </a:t>
            </a:r>
            <a:r>
              <a:rPr lang="en-US" altLang="vi-VN" sz="4400" b="1" dirty="0" err="1">
                <a:solidFill>
                  <a:srgbClr val="0000FF"/>
                </a:solidFill>
                <a:latin typeface="Times New Roman" panose="02020603050405020304" pitchFamily="18" charset="0"/>
                <a:cs typeface="Times New Roman" panose="02020603050405020304" pitchFamily="18" charset="0"/>
              </a:rPr>
              <a:t>vệ</a:t>
            </a:r>
            <a:r>
              <a:rPr lang="en-US" altLang="vi-VN" sz="4400" b="1" dirty="0">
                <a:solidFill>
                  <a:srgbClr val="0000FF"/>
                </a:solidFill>
                <a:latin typeface="Times New Roman" panose="02020603050405020304" pitchFamily="18" charset="0"/>
                <a:cs typeface="Times New Roman" panose="02020603050405020304" pitchFamily="18" charset="0"/>
              </a:rPr>
              <a:t> </a:t>
            </a:r>
            <a:r>
              <a:rPr lang="en-US" altLang="vi-VN" sz="4400" b="1" dirty="0" err="1">
                <a:solidFill>
                  <a:srgbClr val="0000FF"/>
                </a:solidFill>
                <a:latin typeface="Times New Roman" panose="02020603050405020304" pitchFamily="18" charset="0"/>
                <a:cs typeface="Times New Roman" panose="02020603050405020304" pitchFamily="18" charset="0"/>
              </a:rPr>
              <a:t>cán</a:t>
            </a:r>
            <a:r>
              <a:rPr lang="en-US" altLang="vi-VN" sz="4400" b="1" dirty="0">
                <a:solidFill>
                  <a:srgbClr val="0000FF"/>
                </a:solidFill>
                <a:latin typeface="Times New Roman" panose="02020603050405020304" pitchFamily="18" charset="0"/>
                <a:cs typeface="Times New Roman" panose="02020603050405020304" pitchFamily="18" charset="0"/>
              </a:rPr>
              <a:t> </a:t>
            </a:r>
            <a:r>
              <a:rPr lang="en-US" altLang="vi-VN" sz="4400" b="1" dirty="0" err="1">
                <a:solidFill>
                  <a:srgbClr val="0000FF"/>
                </a:solidFill>
                <a:latin typeface="Times New Roman" panose="02020603050405020304" pitchFamily="18" charset="0"/>
                <a:cs typeface="Times New Roman" panose="02020603050405020304" pitchFamily="18" charset="0"/>
              </a:rPr>
              <a:t>bộ</a:t>
            </a:r>
            <a:r>
              <a:rPr lang="en-US" altLang="vi-VN" sz="4400" b="1" dirty="0">
                <a:solidFill>
                  <a:srgbClr val="0000FF"/>
                </a:solidFill>
                <a:latin typeface="Times New Roman" panose="02020603050405020304" pitchFamily="18" charset="0"/>
                <a:cs typeface="Times New Roman" panose="02020603050405020304" pitchFamily="18" charset="0"/>
              </a:rPr>
              <a:t> </a:t>
            </a:r>
            <a:r>
              <a:rPr lang="en-US" altLang="vi-VN" sz="4400" b="1" dirty="0" err="1">
                <a:solidFill>
                  <a:srgbClr val="0000FF"/>
                </a:solidFill>
                <a:latin typeface="Times New Roman" panose="02020603050405020304" pitchFamily="18" charset="0"/>
                <a:cs typeface="Times New Roman" panose="02020603050405020304" pitchFamily="18" charset="0"/>
              </a:rPr>
              <a:t>cách</a:t>
            </a:r>
            <a:r>
              <a:rPr lang="en-US" altLang="vi-VN" sz="4400" b="1" dirty="0">
                <a:solidFill>
                  <a:srgbClr val="0000FF"/>
                </a:solidFill>
                <a:latin typeface="Times New Roman" panose="02020603050405020304" pitchFamily="18" charset="0"/>
                <a:cs typeface="Times New Roman" panose="02020603050405020304" pitchFamily="18" charset="0"/>
              </a:rPr>
              <a:t> </a:t>
            </a:r>
            <a:r>
              <a:rPr lang="en-US" altLang="vi-VN" sz="4400" b="1" dirty="0" err="1">
                <a:solidFill>
                  <a:srgbClr val="0000FF"/>
                </a:solidFill>
                <a:latin typeface="Times New Roman" panose="02020603050405020304" pitchFamily="18" charset="0"/>
                <a:cs typeface="Times New Roman" panose="02020603050405020304" pitchFamily="18" charset="0"/>
              </a:rPr>
              <a:t>mạng</a:t>
            </a:r>
            <a:r>
              <a:rPr lang="en-US" altLang="vi-VN" sz="4400" b="1" dirty="0">
                <a:solidFill>
                  <a:srgbClr val="0000FF"/>
                </a:solidFill>
                <a:latin typeface="Times New Roman" panose="02020603050405020304" pitchFamily="18" charset="0"/>
                <a:cs typeface="Times New Roman" panose="02020603050405020304" pitchFamily="18" charset="0"/>
              </a:rPr>
              <a:t>.</a:t>
            </a:r>
          </a:p>
        </p:txBody>
      </p:sp>
      <p:sp>
        <p:nvSpPr>
          <p:cNvPr id="6" name="Text Box 8"/>
          <p:cNvSpPr txBox="1">
            <a:spLocks noChangeArrowheads="1"/>
          </p:cNvSpPr>
          <p:nvPr/>
        </p:nvSpPr>
        <p:spPr bwMode="auto">
          <a:xfrm>
            <a:off x="5407742" y="813856"/>
            <a:ext cx="4241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l">
              <a:spcBef>
                <a:spcPct val="0"/>
              </a:spcBef>
              <a:buFontTx/>
              <a:buNone/>
            </a:pPr>
            <a:r>
              <a:rPr lang="en-US" altLang="vi-VN" sz="4800" b="1" dirty="0">
                <a:solidFill>
                  <a:srgbClr val="FF0000"/>
                </a:solidFill>
                <a:latin typeface="Times New Roman" panose="02020603050405020304" pitchFamily="18" charset="0"/>
                <a:cs typeface="Times New Roman" panose="02020603050405020304" pitchFamily="18" charset="0"/>
              </a:rPr>
              <a:t>NỘI DUNG</a:t>
            </a:r>
          </a:p>
        </p:txBody>
      </p:sp>
    </p:spTree>
    <p:extLst>
      <p:ext uri="{BB962C8B-B14F-4D97-AF65-F5344CB8AC3E}">
        <p14:creationId xmlns:p14="http://schemas.microsoft.com/office/powerpoint/2010/main" val="7712498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5" descr="TiengViet30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514" y="1632857"/>
            <a:ext cx="11573692" cy="5225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Text Box 8"/>
          <p:cNvSpPr txBox="1">
            <a:spLocks noChangeArrowheads="1"/>
          </p:cNvSpPr>
          <p:nvPr/>
        </p:nvSpPr>
        <p:spPr bwMode="auto">
          <a:xfrm>
            <a:off x="953588" y="614325"/>
            <a:ext cx="1136468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0" fontAlgn="base" hangingPunct="0"/>
            <a:r>
              <a:rPr lang="en-US" altLang="en-US" sz="3200" b="1" dirty="0" smtClean="0">
                <a:solidFill>
                  <a:srgbClr val="0000FF"/>
                </a:solidFill>
                <a:latin typeface="Times New Roman" panose="02020603050405020304" pitchFamily="18" charset="0"/>
              </a:rPr>
              <a:t> </a:t>
            </a:r>
            <a:r>
              <a:rPr lang="en-US" altLang="en-US" sz="3200" b="1" dirty="0" err="1">
                <a:latin typeface="Times New Roman" panose="02020603050405020304" pitchFamily="18" charset="0"/>
              </a:rPr>
              <a:t>Dựa</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a:t>
            </a:r>
            <a:r>
              <a:rPr lang="en-US" altLang="en-US" sz="3200" b="1" dirty="0" err="1">
                <a:latin typeface="Times New Roman" panose="02020603050405020304" pitchFamily="18" charset="0"/>
                <a:cs typeface="Times New Roman" panose="02020603050405020304" pitchFamily="18" charset="0"/>
              </a:rPr>
              <a:t>à</a:t>
            </a:r>
            <a:r>
              <a:rPr lang="en-US" altLang="en-US" sz="3200" b="1" dirty="0" err="1">
                <a:latin typeface="Times New Roman" panose="02020603050405020304" pitchFamily="18" charset="0"/>
              </a:rPr>
              <a:t>o</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các</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tranh</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sau</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kể</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lại</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to</a:t>
            </a:r>
            <a:r>
              <a:rPr lang="en-US" altLang="en-US" sz="3200" b="1" dirty="0" err="1">
                <a:latin typeface="Times New Roman" panose="02020603050405020304" pitchFamily="18" charset="0"/>
                <a:cs typeface="Times New Roman" panose="02020603050405020304" pitchFamily="18" charset="0"/>
              </a:rPr>
              <a:t>à</a:t>
            </a:r>
            <a:r>
              <a:rPr lang="en-US" altLang="en-US" sz="3200" b="1" dirty="0" err="1">
                <a:latin typeface="Times New Roman" panose="02020603050405020304" pitchFamily="18" charset="0"/>
              </a:rPr>
              <a:t>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bộ</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câu</a:t>
            </a:r>
            <a:r>
              <a:rPr lang="en-US" altLang="en-US" sz="3200" b="1" dirty="0">
                <a:latin typeface="Times New Roman" panose="02020603050405020304" pitchFamily="18" charset="0"/>
              </a:rPr>
              <a:t> </a:t>
            </a:r>
            <a:r>
              <a:rPr lang="en-US" altLang="en-US" sz="3200" b="1" err="1">
                <a:latin typeface="Times New Roman" panose="02020603050405020304" pitchFamily="18" charset="0"/>
              </a:rPr>
              <a:t>chuyện</a:t>
            </a:r>
            <a:r>
              <a:rPr lang="en-US" altLang="en-US" sz="3200" b="1" smtClean="0">
                <a:latin typeface="Times New Roman" panose="02020603050405020304" pitchFamily="18" charset="0"/>
              </a:rPr>
              <a:t>:</a:t>
            </a:r>
          </a:p>
          <a:p>
            <a:pPr algn="ctr" eaLnBrk="0" fontAlgn="base" hangingPunct="0"/>
            <a:r>
              <a:rPr lang="en-US" altLang="en-US" sz="3200" b="1" smtClean="0">
                <a:latin typeface="Times New Roman" panose="02020603050405020304" pitchFamily="18" charset="0"/>
              </a:rPr>
              <a:t> </a:t>
            </a:r>
            <a:r>
              <a:rPr lang="en-US" altLang="en-US" sz="3200" b="1" dirty="0" err="1">
                <a:solidFill>
                  <a:srgbClr val="FF0000"/>
                </a:solidFill>
                <a:latin typeface="Times New Roman" panose="02020603050405020304" pitchFamily="18" charset="0"/>
              </a:rPr>
              <a:t>Người</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liên</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lạc</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nhỏ</a:t>
            </a:r>
            <a:r>
              <a:rPr lang="en-US" altLang="en-US" sz="3200" b="1" dirty="0">
                <a:solidFill>
                  <a:srgbClr val="FF0000"/>
                </a:solidFill>
                <a:latin typeface="Times New Roman" panose="02020603050405020304" pitchFamily="18" charset="0"/>
              </a:rPr>
              <a:t>.</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10" name="Text Box 16"/>
          <p:cNvSpPr txBox="1">
            <a:spLocks noChangeArrowheads="1"/>
          </p:cNvSpPr>
          <p:nvPr/>
        </p:nvSpPr>
        <p:spPr bwMode="auto">
          <a:xfrm>
            <a:off x="3520403" y="-39189"/>
            <a:ext cx="623105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0" fontAlgn="base" hangingPunct="0">
              <a:spcBef>
                <a:spcPct val="0"/>
              </a:spcBef>
              <a:spcAft>
                <a:spcPct val="0"/>
              </a:spcAft>
            </a:pPr>
            <a:r>
              <a:rPr lang="en-US" altLang="en-US" sz="4400" b="1" u="sng" dirty="0" err="1">
                <a:solidFill>
                  <a:srgbClr val="0000FF"/>
                </a:solidFill>
                <a:latin typeface="Times New Roman" panose="02020603050405020304" pitchFamily="18" charset="0"/>
              </a:rPr>
              <a:t>Kể</a:t>
            </a:r>
            <a:r>
              <a:rPr lang="en-US" altLang="en-US" sz="4400" b="1" u="sng" dirty="0">
                <a:solidFill>
                  <a:srgbClr val="0000FF"/>
                </a:solidFill>
                <a:latin typeface="Times New Roman" panose="02020603050405020304" pitchFamily="18" charset="0"/>
              </a:rPr>
              <a:t> </a:t>
            </a:r>
            <a:r>
              <a:rPr lang="en-US" altLang="en-US" sz="4400" b="1" u="sng" dirty="0" err="1">
                <a:solidFill>
                  <a:srgbClr val="0000FF"/>
                </a:solidFill>
                <a:latin typeface="Times New Roman" panose="02020603050405020304" pitchFamily="18" charset="0"/>
              </a:rPr>
              <a:t>chuyện</a:t>
            </a:r>
            <a:endParaRPr lang="en-US" altLang="en-US" sz="4400" u="sng"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72096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5300"/>
                                        </p:tgtEl>
                                        <p:attrNameLst>
                                          <p:attrName>style.visibility</p:attrName>
                                        </p:attrNameLst>
                                      </p:cBhvr>
                                      <p:to>
                                        <p:strVal val="visible"/>
                                      </p:to>
                                    </p:set>
                                    <p:anim calcmode="lin" valueType="num">
                                      <p:cBhvr additive="base">
                                        <p:cTn id="7" dur="500" fill="hold"/>
                                        <p:tgtEl>
                                          <p:spTgt spid="55300"/>
                                        </p:tgtEl>
                                        <p:attrNameLst>
                                          <p:attrName>ppt_x</p:attrName>
                                        </p:attrNameLst>
                                      </p:cBhvr>
                                      <p:tavLst>
                                        <p:tav tm="0">
                                          <p:val>
                                            <p:strVal val="#ppt_x"/>
                                          </p:val>
                                        </p:tav>
                                        <p:tav tm="100000">
                                          <p:val>
                                            <p:strVal val="#ppt_x"/>
                                          </p:val>
                                        </p:tav>
                                      </p:tavLst>
                                    </p:anim>
                                    <p:anim calcmode="lin" valueType="num">
                                      <p:cBhvr additive="base">
                                        <p:cTn id="8" dur="500" fill="hold"/>
                                        <p:tgtEl>
                                          <p:spTgt spid="553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Lien Doi Le Loi - Kim Dong.mp3">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58674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KimDongPhongNha-Dangcapnhat_htf2.mp3">
            <a:hlinkClick r:id="" action="ppaction://media"/>
          </p:cNvPr>
          <p:cNvPicPr>
            <a:picLocks noRot="1" noChangeAspect="1" noChangeArrowheads="1"/>
          </p:cNvPicPr>
          <p:nvPr>
            <a:audioFile r:link="rId2"/>
          </p:nvPr>
        </p:nvPicPr>
        <p:blipFill>
          <a:blip r:embed="rId5">
            <a:extLst>
              <a:ext uri="{28A0092B-C50C-407E-A947-70E740481C1C}">
                <a14:useLocalDpi xmlns:a14="http://schemas.microsoft.com/office/drawing/2010/main" val="0"/>
              </a:ext>
            </a:extLst>
          </a:blip>
          <a:srcRect/>
          <a:stretch>
            <a:fillRect/>
          </a:stretch>
        </p:blipFill>
        <p:spPr bwMode="auto">
          <a:xfrm>
            <a:off x="1752600" y="5867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image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9941037"/>
      </p:ext>
    </p:extLst>
  </p:cSld>
  <p:clrMapOvr>
    <a:masterClrMapping/>
  </p:clrMapOvr>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193"/>
                </p:tgtEl>
              </p:cMediaNode>
            </p:audio>
            <p:audio>
              <p:cMediaNode vol="80000">
                <p:cTn id="3" fill="hold" display="0">
                  <p:stCondLst>
                    <p:cond delay="indefinite"/>
                  </p:stCondLst>
                  <p:endCondLst>
                    <p:cond evt="onStopAudio" delay="0">
                      <p:tgtEl>
                        <p:sldTgt/>
                      </p:tgtEl>
                    </p:cond>
                  </p:endCondLst>
                </p:cTn>
                <p:tgtEl>
                  <p:spTgt spid="819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6334" y="280425"/>
            <a:ext cx="6143871" cy="6149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2" name="Text Box 12"/>
          <p:cNvSpPr txBox="1">
            <a:spLocks noChangeArrowheads="1"/>
          </p:cNvSpPr>
          <p:nvPr/>
        </p:nvSpPr>
        <p:spPr bwMode="auto">
          <a:xfrm>
            <a:off x="458325" y="490494"/>
            <a:ext cx="5476569"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just" eaLnBrk="0" fontAlgn="base" hangingPunct="0">
              <a:spcBef>
                <a:spcPct val="0"/>
              </a:spcBef>
              <a:spcAft>
                <a:spcPct val="0"/>
              </a:spcAft>
            </a:pP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Hôm</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ấy</a:t>
            </a:r>
            <a:r>
              <a:rPr lang="en-US" altLang="en-US" sz="3200" b="1" dirty="0">
                <a:solidFill>
                  <a:srgbClr val="002060"/>
                </a:solidFill>
                <a:latin typeface="Times New Roman" panose="02020603050405020304" pitchFamily="18" charset="0"/>
              </a:rPr>
              <a:t>, Kim </a:t>
            </a:r>
            <a:r>
              <a:rPr lang="en-US" altLang="en-US" sz="3200" b="1" dirty="0" err="1">
                <a:solidFill>
                  <a:srgbClr val="002060"/>
                </a:solidFill>
                <a:latin typeface="Times New Roman" panose="02020603050405020304" pitchFamily="18" charset="0"/>
              </a:rPr>
              <a:t>Đồng</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được</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giao</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cho</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một</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nhiệm</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vụ</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mới</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Đó</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l</a:t>
            </a:r>
            <a:r>
              <a:rPr lang="en-US" altLang="en-US" sz="3200" b="1" dirty="0" err="1">
                <a:solidFill>
                  <a:srgbClr val="002060"/>
                </a:solidFill>
                <a:latin typeface="Times New Roman" panose="02020603050405020304" pitchFamily="18" charset="0"/>
                <a:cs typeface="Times New Roman" panose="02020603050405020304" pitchFamily="18" charset="0"/>
              </a:rPr>
              <a:t>à</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việc</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phải</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dẫn</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đường</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cho</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ông</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ké</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cách</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mạng</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đến</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địa</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điểm</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mới</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v</a:t>
            </a:r>
            <a:r>
              <a:rPr lang="en-US" altLang="en-US" sz="3200" b="1" dirty="0" err="1">
                <a:solidFill>
                  <a:srgbClr val="002060"/>
                </a:solidFill>
                <a:latin typeface="Times New Roman" panose="02020603050405020304" pitchFamily="18" charset="0"/>
                <a:cs typeface="Times New Roman" panose="02020603050405020304" pitchFamily="18" charset="0"/>
              </a:rPr>
              <a:t>à</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phải</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bảo</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đảm</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sự</a:t>
            </a:r>
            <a:r>
              <a:rPr lang="en-US" altLang="en-US" sz="3200" b="1" dirty="0">
                <a:solidFill>
                  <a:srgbClr val="002060"/>
                </a:solidFill>
                <a:latin typeface="Times New Roman" panose="02020603050405020304" pitchFamily="18" charset="0"/>
              </a:rPr>
              <a:t> an </a:t>
            </a:r>
            <a:r>
              <a:rPr lang="en-US" altLang="en-US" sz="3200" b="1" dirty="0" err="1">
                <a:solidFill>
                  <a:srgbClr val="002060"/>
                </a:solidFill>
                <a:latin typeface="Times New Roman" panose="02020603050405020304" pitchFamily="18" charset="0"/>
              </a:rPr>
              <a:t>to</a:t>
            </a:r>
            <a:r>
              <a:rPr lang="en-US" altLang="en-US" sz="3200" b="1" dirty="0" err="1">
                <a:solidFill>
                  <a:srgbClr val="002060"/>
                </a:solidFill>
                <a:latin typeface="Times New Roman" panose="02020603050405020304" pitchFamily="18" charset="0"/>
                <a:cs typeface="Times New Roman" panose="02020603050405020304" pitchFamily="18" charset="0"/>
              </a:rPr>
              <a:t>à</a:t>
            </a:r>
            <a:r>
              <a:rPr lang="en-US" altLang="en-US" sz="3200" b="1" dirty="0" err="1">
                <a:solidFill>
                  <a:srgbClr val="002060"/>
                </a:solidFill>
                <a:latin typeface="Times New Roman" panose="02020603050405020304" pitchFamily="18" charset="0"/>
              </a:rPr>
              <a:t>n</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cho</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ông</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Thế</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l</a:t>
            </a:r>
            <a:r>
              <a:rPr lang="en-US" altLang="en-US" sz="3200" b="1" dirty="0" err="1">
                <a:solidFill>
                  <a:srgbClr val="002060"/>
                </a:solidFill>
                <a:latin typeface="Times New Roman" panose="02020603050405020304" pitchFamily="18" charset="0"/>
                <a:cs typeface="Times New Roman" panose="02020603050405020304" pitchFamily="18" charset="0"/>
              </a:rPr>
              <a:t>à</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hai</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ông</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cháu</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lên</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đường</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Cháu</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đi</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trước</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thấy</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có</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gì</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đáng</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ngờ</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thì</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l</a:t>
            </a:r>
            <a:r>
              <a:rPr lang="en-US" altLang="en-US" sz="3200" b="1" dirty="0" err="1">
                <a:solidFill>
                  <a:srgbClr val="002060"/>
                </a:solidFill>
                <a:latin typeface="Times New Roman" panose="02020603050405020304" pitchFamily="18" charset="0"/>
                <a:cs typeface="Times New Roman" panose="02020603050405020304" pitchFamily="18" charset="0"/>
              </a:rPr>
              <a:t>à</a:t>
            </a:r>
            <a:r>
              <a:rPr lang="en-US" altLang="en-US" sz="3200" b="1" dirty="0" err="1">
                <a:solidFill>
                  <a:srgbClr val="002060"/>
                </a:solidFill>
                <a:latin typeface="Times New Roman" panose="02020603050405020304" pitchFamily="18" charset="0"/>
              </a:rPr>
              <a:t>m</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hiệu</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để</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ông</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đi</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phía</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sau</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tránh</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v</a:t>
            </a:r>
            <a:r>
              <a:rPr lang="en-US" altLang="en-US" sz="3200" b="1" dirty="0" err="1">
                <a:solidFill>
                  <a:srgbClr val="002060"/>
                </a:solidFill>
                <a:latin typeface="Times New Roman" panose="02020603050405020304" pitchFamily="18" charset="0"/>
                <a:cs typeface="Times New Roman" panose="02020603050405020304" pitchFamily="18" charset="0"/>
              </a:rPr>
              <a:t>à</a:t>
            </a:r>
            <a:r>
              <a:rPr lang="en-US" altLang="en-US" sz="3200" b="1" dirty="0" err="1">
                <a:solidFill>
                  <a:srgbClr val="002060"/>
                </a:solidFill>
                <a:latin typeface="Times New Roman" panose="02020603050405020304" pitchFamily="18" charset="0"/>
              </a:rPr>
              <a:t>o</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rừng</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núi</a:t>
            </a:r>
            <a:r>
              <a:rPr lang="en-US" altLang="en-US" sz="3200" b="1" dirty="0">
                <a:solidFill>
                  <a:srgbClr val="002060"/>
                </a:solidFill>
                <a:latin typeface="Times New Roman" panose="02020603050405020304" pitchFamily="18" charset="0"/>
              </a:rPr>
              <a:t> ở </a:t>
            </a:r>
            <a:r>
              <a:rPr lang="en-US" altLang="en-US" sz="3200" b="1" dirty="0" err="1">
                <a:solidFill>
                  <a:srgbClr val="002060"/>
                </a:solidFill>
                <a:latin typeface="Times New Roman" panose="02020603050405020304" pitchFamily="18" charset="0"/>
              </a:rPr>
              <a:t>hai</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bên</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lối</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đi</a:t>
            </a:r>
            <a:r>
              <a:rPr lang="en-US" altLang="en-US" sz="3200" b="1" dirty="0">
                <a:solidFill>
                  <a:srgbClr val="002060"/>
                </a:solidFill>
                <a:latin typeface="Times New Roman" panose="02020603050405020304" pitchFamily="18" charset="0"/>
              </a:rPr>
              <a:t>. </a:t>
            </a:r>
            <a:endParaRPr lang="en-US" alt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87435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6332"/>
                                        </p:tgtEl>
                                        <p:attrNameLst>
                                          <p:attrName>style.visibility</p:attrName>
                                        </p:attrNameLst>
                                      </p:cBhvr>
                                      <p:to>
                                        <p:strVal val="visible"/>
                                      </p:to>
                                    </p:set>
                                    <p:animEffect transition="in" filter="randombar(horizontal)">
                                      <p:cBhvr>
                                        <p:cTn id="7" dur="500"/>
                                        <p:tgtEl>
                                          <p:spTgt spid="56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7832" y="206477"/>
            <a:ext cx="5324168" cy="65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6" name="Text Box 12"/>
          <p:cNvSpPr txBox="1">
            <a:spLocks noChangeArrowheads="1"/>
          </p:cNvSpPr>
          <p:nvPr/>
        </p:nvSpPr>
        <p:spPr bwMode="auto">
          <a:xfrm>
            <a:off x="667190" y="572241"/>
            <a:ext cx="6130344"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just" eaLnBrk="0" fontAlgn="base" hangingPunct="0">
              <a:spcBef>
                <a:spcPct val="0"/>
              </a:spcBef>
              <a:spcAft>
                <a:spcPct val="0"/>
              </a:spcAft>
            </a:pPr>
            <a:r>
              <a:rPr lang="en-US" altLang="en-US" sz="3200" b="1" dirty="0">
                <a:solidFill>
                  <a:schemeClr val="tx2">
                    <a:lumMod val="75000"/>
                  </a:schemeClr>
                </a:solidFill>
                <a:latin typeface="Times New Roman" panose="02020603050405020304" pitchFamily="18" charset="0"/>
              </a:rPr>
              <a:t>    Hai </a:t>
            </a:r>
            <a:r>
              <a:rPr lang="en-US" altLang="en-US" sz="3200" b="1" dirty="0" err="1">
                <a:solidFill>
                  <a:schemeClr val="tx2">
                    <a:lumMod val="75000"/>
                  </a:schemeClr>
                </a:solidFill>
                <a:latin typeface="Times New Roman" panose="02020603050405020304" pitchFamily="18" charset="0"/>
              </a:rPr>
              <a:t>ông</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cháu</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đang</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đi</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chợt</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nhìn</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thấy</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từ</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xa</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có</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một</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toán</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lính</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Tây</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đang</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ngược</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chiều</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tiến</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lại</a:t>
            </a:r>
            <a:r>
              <a:rPr lang="en-US" altLang="en-US" sz="3200" b="1" dirty="0">
                <a:solidFill>
                  <a:schemeClr val="tx2">
                    <a:lumMod val="75000"/>
                  </a:schemeClr>
                </a:solidFill>
                <a:latin typeface="Times New Roman" panose="02020603050405020304" pitchFamily="18" charset="0"/>
              </a:rPr>
              <a:t>. Kim </a:t>
            </a:r>
            <a:r>
              <a:rPr lang="en-US" altLang="en-US" sz="3200" b="1" dirty="0" err="1">
                <a:solidFill>
                  <a:schemeClr val="tx2">
                    <a:lumMod val="75000"/>
                  </a:schemeClr>
                </a:solidFill>
                <a:latin typeface="Times New Roman" panose="02020603050405020304" pitchFamily="18" charset="0"/>
              </a:rPr>
              <a:t>Đồng</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thản</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nhiên</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huýt</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sáo</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Ông</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ké</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đi</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sau</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hiểu</a:t>
            </a:r>
            <a:r>
              <a:rPr lang="en-US" altLang="en-US" sz="3200" b="1" dirty="0">
                <a:solidFill>
                  <a:schemeClr val="tx2">
                    <a:lumMod val="75000"/>
                  </a:schemeClr>
                </a:solidFill>
                <a:latin typeface="Times New Roman" panose="02020603050405020304" pitchFamily="18" charset="0"/>
              </a:rPr>
              <a:t> ý </a:t>
            </a:r>
            <a:r>
              <a:rPr lang="en-US" altLang="en-US" sz="3200" b="1" dirty="0" err="1">
                <a:solidFill>
                  <a:schemeClr val="tx2">
                    <a:lumMod val="75000"/>
                  </a:schemeClr>
                </a:solidFill>
                <a:latin typeface="Times New Roman" panose="02020603050405020304" pitchFamily="18" charset="0"/>
              </a:rPr>
              <a:t>tránh</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v</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à</a:t>
            </a:r>
            <a:r>
              <a:rPr lang="en-US" altLang="en-US" sz="3200" b="1" dirty="0" err="1">
                <a:solidFill>
                  <a:schemeClr val="tx2">
                    <a:lumMod val="75000"/>
                  </a:schemeClr>
                </a:solidFill>
                <a:latin typeface="Times New Roman" panose="02020603050405020304" pitchFamily="18" charset="0"/>
              </a:rPr>
              <a:t>o</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sau</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một</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tảng</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đá</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lớn</a:t>
            </a:r>
            <a:r>
              <a:rPr lang="en-US" altLang="en-US" sz="3200" b="1" dirty="0">
                <a:solidFill>
                  <a:schemeClr val="tx2">
                    <a:lumMod val="75000"/>
                  </a:schemeClr>
                </a:solidFill>
                <a:latin typeface="Times New Roman" panose="02020603050405020304" pitchFamily="18" charset="0"/>
              </a:rPr>
              <a:t> ở </a:t>
            </a:r>
            <a:r>
              <a:rPr lang="en-US" altLang="en-US" sz="3200" b="1" dirty="0" err="1">
                <a:solidFill>
                  <a:schemeClr val="tx2">
                    <a:lumMod val="75000"/>
                  </a:schemeClr>
                </a:solidFill>
                <a:latin typeface="Times New Roman" panose="02020603050405020304" pitchFamily="18" charset="0"/>
              </a:rPr>
              <a:t>ven</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đường</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Nhưng</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bọn</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lính</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đã</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kịp</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trông</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thấy</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ông</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gi</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à</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Chúng</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kêu</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ầm</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lên</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v</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à</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chạy</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lại</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Ông</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ké</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bình</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tĩnh</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ngồi</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xuống</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tảng</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đá</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như</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một</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người</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mệt</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đang</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nghỉ</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chân</a:t>
            </a:r>
            <a:r>
              <a:rPr lang="en-US" altLang="en-US" sz="3200" b="1" dirty="0">
                <a:solidFill>
                  <a:schemeClr val="tx2">
                    <a:lumMod val="75000"/>
                  </a:schemeClr>
                </a:solidFill>
                <a:latin typeface="Times New Roman" panose="02020603050405020304" pitchFamily="18" charset="0"/>
              </a:rPr>
              <a:t>.</a:t>
            </a:r>
            <a:endParaRPr lang="en-US" altLang="en-US" sz="3200" b="1" dirty="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87931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7356"/>
                                        </p:tgtEl>
                                        <p:attrNameLst>
                                          <p:attrName>style.visibility</p:attrName>
                                        </p:attrNameLst>
                                      </p:cBhvr>
                                      <p:to>
                                        <p:strVal val="visible"/>
                                      </p:to>
                                    </p:set>
                                    <p:animEffect transition="in" filter="randombar(horizontal)">
                                      <p:cBhvr>
                                        <p:cTn id="7" dur="500"/>
                                        <p:tgtEl>
                                          <p:spTgt spid="57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5716" y="474406"/>
            <a:ext cx="5576249" cy="5855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9" name="Text Box 11"/>
          <p:cNvSpPr txBox="1">
            <a:spLocks noChangeArrowheads="1"/>
          </p:cNvSpPr>
          <p:nvPr/>
        </p:nvSpPr>
        <p:spPr bwMode="auto">
          <a:xfrm>
            <a:off x="287386" y="1103671"/>
            <a:ext cx="6165669"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just" eaLnBrk="0" fontAlgn="base" hangingPunct="0">
              <a:spcBef>
                <a:spcPct val="0"/>
              </a:spcBef>
              <a:spcAft>
                <a:spcPct val="0"/>
              </a:spcAft>
            </a:pP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Bọn</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lính</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thấy</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cậu</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bé</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liền</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hỏi</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Bé</a:t>
            </a:r>
            <a:r>
              <a:rPr lang="en-US" altLang="en-US" sz="3200" b="1" dirty="0">
                <a:solidFill>
                  <a:srgbClr val="FF0066"/>
                </a:solidFill>
                <a:latin typeface="Times New Roman" panose="02020603050405020304" pitchFamily="18" charset="0"/>
              </a:rPr>
              <a:t> con </a:t>
            </a:r>
            <a:r>
              <a:rPr lang="en-US" altLang="en-US" sz="3200" b="1" dirty="0" err="1">
                <a:solidFill>
                  <a:srgbClr val="FF0066"/>
                </a:solidFill>
                <a:latin typeface="Times New Roman" panose="02020603050405020304" pitchFamily="18" charset="0"/>
              </a:rPr>
              <a:t>đi</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đâu</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m</a:t>
            </a:r>
            <a:r>
              <a:rPr lang="en-US" altLang="en-US" sz="3200" b="1" dirty="0" err="1">
                <a:solidFill>
                  <a:srgbClr val="FF0066"/>
                </a:solidFill>
                <a:latin typeface="Times New Roman" panose="02020603050405020304" pitchFamily="18" charset="0"/>
                <a:cs typeface="Times New Roman" panose="02020603050405020304" pitchFamily="18" charset="0"/>
              </a:rPr>
              <a:t>à</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sớm</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thế</a:t>
            </a:r>
            <a:r>
              <a:rPr lang="en-US" altLang="en-US" sz="3200" b="1" dirty="0">
                <a:solidFill>
                  <a:srgbClr val="FF0066"/>
                </a:solidFill>
                <a:latin typeface="Times New Roman" panose="02020603050405020304" pitchFamily="18" charset="0"/>
              </a:rPr>
              <a:t>?” Kim </a:t>
            </a:r>
            <a:r>
              <a:rPr lang="en-US" altLang="en-US" sz="3200" b="1" dirty="0" err="1">
                <a:solidFill>
                  <a:srgbClr val="FF0066"/>
                </a:solidFill>
                <a:latin typeface="Times New Roman" panose="02020603050405020304" pitchFamily="18" charset="0"/>
              </a:rPr>
              <a:t>Đồng</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vẫn</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rất</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bình</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tĩnh</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trả</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lời</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Đón</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thầy</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mo</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về</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cúng</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cho</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mẹ</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ốm</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Rồi</a:t>
            </a:r>
            <a:r>
              <a:rPr lang="en-US" altLang="en-US" sz="3200" b="1" dirty="0">
                <a:solidFill>
                  <a:srgbClr val="FF0066"/>
                </a:solidFill>
                <a:latin typeface="Times New Roman" panose="02020603050405020304" pitchFamily="18" charset="0"/>
              </a:rPr>
              <a:t> Kim </a:t>
            </a:r>
            <a:r>
              <a:rPr lang="en-US" altLang="en-US" sz="3200" b="1" dirty="0" err="1">
                <a:solidFill>
                  <a:srgbClr val="FF0066"/>
                </a:solidFill>
                <a:latin typeface="Times New Roman" panose="02020603050405020304" pitchFamily="18" charset="0"/>
              </a:rPr>
              <a:t>Đồng</a:t>
            </a:r>
            <a:r>
              <a:rPr lang="en-US" altLang="en-US" sz="3200" b="1" dirty="0">
                <a:solidFill>
                  <a:srgbClr val="FF0066"/>
                </a:solidFill>
                <a:latin typeface="Times New Roman" panose="02020603050405020304" pitchFamily="18" charset="0"/>
              </a:rPr>
              <a:t> quay </a:t>
            </a:r>
            <a:r>
              <a:rPr lang="en-US" altLang="en-US" sz="3200" b="1" dirty="0" err="1">
                <a:solidFill>
                  <a:srgbClr val="FF0066"/>
                </a:solidFill>
                <a:latin typeface="Times New Roman" panose="02020603050405020304" pitchFamily="18" charset="0"/>
              </a:rPr>
              <a:t>lại</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gọi</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ông</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thầy</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mo</a:t>
            </a:r>
            <a:r>
              <a:rPr lang="en-US" altLang="en-US" sz="3200" b="1" dirty="0">
                <a:solidFill>
                  <a:srgbClr val="FF0066"/>
                </a:solidFill>
                <a:latin typeface="Times New Roman" panose="02020603050405020304" pitchFamily="18" charset="0"/>
              </a:rPr>
              <a:t>”</a:t>
            </a:r>
          </a:p>
          <a:p>
            <a:pPr algn="just" eaLnBrk="0" fontAlgn="base" hangingPunct="0">
              <a:spcBef>
                <a:spcPct val="0"/>
              </a:spcBef>
              <a:spcAft>
                <a:spcPct val="0"/>
              </a:spcAft>
            </a:pP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đang</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ngồi</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nghỉ</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chân</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cùng</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đi</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tiếp</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để</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kịp</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về</a:t>
            </a:r>
            <a:r>
              <a:rPr lang="en-US" altLang="en-US" sz="3200" b="1" dirty="0">
                <a:solidFill>
                  <a:srgbClr val="FF0066"/>
                </a:solidFill>
                <a:latin typeface="Times New Roman" panose="02020603050405020304" pitchFamily="18" charset="0"/>
              </a:rPr>
              <a:t> </a:t>
            </a:r>
            <a:r>
              <a:rPr lang="en-US" altLang="en-US" sz="3200" b="1" dirty="0" err="1">
                <a:solidFill>
                  <a:srgbClr val="FF0066"/>
                </a:solidFill>
                <a:latin typeface="Times New Roman" panose="02020603050405020304" pitchFamily="18" charset="0"/>
              </a:rPr>
              <a:t>nh</a:t>
            </a:r>
            <a:r>
              <a:rPr lang="en-US" altLang="en-US" sz="3200" b="1" dirty="0" err="1">
                <a:solidFill>
                  <a:srgbClr val="FF0066"/>
                </a:solidFill>
                <a:latin typeface="Times New Roman" panose="02020603050405020304" pitchFamily="18" charset="0"/>
                <a:cs typeface="Times New Roman" panose="02020603050405020304" pitchFamily="18" charset="0"/>
              </a:rPr>
              <a:t>à</a:t>
            </a:r>
            <a:r>
              <a:rPr lang="en-US" altLang="en-US" sz="3200" b="1" dirty="0">
                <a:solidFill>
                  <a:srgbClr val="FF0066"/>
                </a:solidFill>
                <a:latin typeface="Times New Roman" panose="02020603050405020304" pitchFamily="18" charset="0"/>
              </a:rPr>
              <a:t>.</a:t>
            </a:r>
            <a:endParaRPr lang="en-US" altLang="en-US" sz="3200" b="1"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09517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8379"/>
                                        </p:tgtEl>
                                        <p:attrNameLst>
                                          <p:attrName>style.visibility</p:attrName>
                                        </p:attrNameLst>
                                      </p:cBhvr>
                                      <p:to>
                                        <p:strVal val="visible"/>
                                      </p:to>
                                    </p:set>
                                    <p:animEffect transition="in" filter="randombar(horizontal)">
                                      <p:cBhvr>
                                        <p:cTn id="7" dur="500"/>
                                        <p:tgtEl>
                                          <p:spTgt spid="58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6334" y="0"/>
            <a:ext cx="61113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4" name="Text Box 12"/>
          <p:cNvSpPr txBox="1">
            <a:spLocks noChangeArrowheads="1"/>
          </p:cNvSpPr>
          <p:nvPr/>
        </p:nvSpPr>
        <p:spPr bwMode="auto">
          <a:xfrm>
            <a:off x="549906" y="1052052"/>
            <a:ext cx="5407741"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just" eaLnBrk="0" fontAlgn="base" hangingPunct="0">
              <a:spcBef>
                <a:spcPct val="0"/>
              </a:spcBef>
              <a:spcAft>
                <a:spcPct val="0"/>
              </a:spcAft>
            </a:pPr>
            <a:r>
              <a:rPr lang="en-US" altLang="en-US" sz="3200" b="1" dirty="0">
                <a:solidFill>
                  <a:srgbClr val="003300"/>
                </a:solidFill>
                <a:latin typeface="Times New Roman" panose="02020603050405020304" pitchFamily="18" charset="0"/>
              </a:rPr>
              <a:t>     </a:t>
            </a:r>
            <a:r>
              <a:rPr lang="en-US" altLang="en-US" sz="3200" b="1" dirty="0" err="1">
                <a:solidFill>
                  <a:srgbClr val="003300"/>
                </a:solidFill>
                <a:latin typeface="Times New Roman" panose="02020603050405020304" pitchFamily="18" charset="0"/>
              </a:rPr>
              <a:t>Thế</a:t>
            </a:r>
            <a:r>
              <a:rPr lang="en-US" altLang="en-US" sz="3200" b="1" dirty="0">
                <a:solidFill>
                  <a:srgbClr val="003300"/>
                </a:solidFill>
                <a:latin typeface="Times New Roman" panose="02020603050405020304" pitchFamily="18" charset="0"/>
              </a:rPr>
              <a:t> </a:t>
            </a:r>
            <a:r>
              <a:rPr lang="en-US" altLang="en-US" sz="3200" b="1" dirty="0" err="1">
                <a:solidFill>
                  <a:srgbClr val="003300"/>
                </a:solidFill>
                <a:latin typeface="Times New Roman" panose="02020603050405020304" pitchFamily="18" charset="0"/>
              </a:rPr>
              <a:t>l</a:t>
            </a:r>
            <a:r>
              <a:rPr lang="en-US" altLang="en-US" sz="3200" b="1" dirty="0" err="1">
                <a:solidFill>
                  <a:srgbClr val="003300"/>
                </a:solidFill>
                <a:latin typeface="Times New Roman" panose="02020603050405020304" pitchFamily="18" charset="0"/>
                <a:cs typeface="Times New Roman" panose="02020603050405020304" pitchFamily="18" charset="0"/>
              </a:rPr>
              <a:t>à</a:t>
            </a:r>
            <a:r>
              <a:rPr lang="en-US" altLang="en-US" sz="3200" b="1" dirty="0">
                <a:solidFill>
                  <a:srgbClr val="003300"/>
                </a:solidFill>
                <a:latin typeface="Times New Roman" panose="02020603050405020304" pitchFamily="18" charset="0"/>
              </a:rPr>
              <a:t> </a:t>
            </a:r>
            <a:r>
              <a:rPr lang="en-US" altLang="en-US" sz="3200" b="1" dirty="0" err="1">
                <a:solidFill>
                  <a:srgbClr val="003300"/>
                </a:solidFill>
                <a:latin typeface="Times New Roman" panose="02020603050405020304" pitchFamily="18" charset="0"/>
              </a:rPr>
              <a:t>ông</a:t>
            </a:r>
            <a:r>
              <a:rPr lang="en-US" altLang="en-US" sz="3200" b="1" dirty="0">
                <a:solidFill>
                  <a:srgbClr val="003300"/>
                </a:solidFill>
                <a:latin typeface="Times New Roman" panose="02020603050405020304" pitchFamily="18" charset="0"/>
              </a:rPr>
              <a:t> </a:t>
            </a:r>
            <a:r>
              <a:rPr lang="en-US" altLang="en-US" sz="3200" b="1" dirty="0" err="1">
                <a:solidFill>
                  <a:srgbClr val="003300"/>
                </a:solidFill>
                <a:latin typeface="Times New Roman" panose="02020603050405020304" pitchFamily="18" charset="0"/>
              </a:rPr>
              <a:t>cháu</a:t>
            </a:r>
            <a:r>
              <a:rPr lang="en-US" altLang="en-US" sz="3200" b="1" dirty="0">
                <a:solidFill>
                  <a:srgbClr val="003300"/>
                </a:solidFill>
                <a:latin typeface="Times New Roman" panose="02020603050405020304" pitchFamily="18" charset="0"/>
              </a:rPr>
              <a:t> </a:t>
            </a:r>
            <a:r>
              <a:rPr lang="en-US" altLang="en-US" sz="3200" b="1" dirty="0" err="1">
                <a:solidFill>
                  <a:srgbClr val="003300"/>
                </a:solidFill>
                <a:latin typeface="Times New Roman" panose="02020603050405020304" pitchFamily="18" charset="0"/>
              </a:rPr>
              <a:t>lại</a:t>
            </a:r>
            <a:r>
              <a:rPr lang="en-US" altLang="en-US" sz="3200" b="1" dirty="0">
                <a:solidFill>
                  <a:srgbClr val="003300"/>
                </a:solidFill>
                <a:latin typeface="Times New Roman" panose="02020603050405020304" pitchFamily="18" charset="0"/>
              </a:rPr>
              <a:t> </a:t>
            </a:r>
            <a:r>
              <a:rPr lang="en-US" altLang="en-US" sz="3200" b="1" dirty="0" err="1">
                <a:solidFill>
                  <a:srgbClr val="003300"/>
                </a:solidFill>
                <a:latin typeface="Times New Roman" panose="02020603050405020304" pitchFamily="18" charset="0"/>
              </a:rPr>
              <a:t>ung</a:t>
            </a:r>
            <a:r>
              <a:rPr lang="en-US" altLang="en-US" sz="3200" b="1" dirty="0">
                <a:solidFill>
                  <a:srgbClr val="003300"/>
                </a:solidFill>
                <a:latin typeface="Times New Roman" panose="02020603050405020304" pitchFamily="18" charset="0"/>
              </a:rPr>
              <a:t> dung </a:t>
            </a:r>
            <a:r>
              <a:rPr lang="en-US" altLang="en-US" sz="3200" b="1" dirty="0" err="1">
                <a:solidFill>
                  <a:srgbClr val="003300"/>
                </a:solidFill>
                <a:latin typeface="Times New Roman" panose="02020603050405020304" pitchFamily="18" charset="0"/>
              </a:rPr>
              <a:t>đi</a:t>
            </a:r>
            <a:r>
              <a:rPr lang="en-US" altLang="en-US" sz="3200" b="1" dirty="0">
                <a:solidFill>
                  <a:srgbClr val="003300"/>
                </a:solidFill>
                <a:latin typeface="Times New Roman" panose="02020603050405020304" pitchFamily="18" charset="0"/>
              </a:rPr>
              <a:t> qua </a:t>
            </a:r>
            <a:r>
              <a:rPr lang="en-US" altLang="en-US" sz="3200" b="1" dirty="0" err="1">
                <a:solidFill>
                  <a:srgbClr val="003300"/>
                </a:solidFill>
                <a:latin typeface="Times New Roman" panose="02020603050405020304" pitchFamily="18" charset="0"/>
              </a:rPr>
              <a:t>trước</a:t>
            </a:r>
            <a:r>
              <a:rPr lang="en-US" altLang="en-US" sz="3200" b="1" dirty="0">
                <a:solidFill>
                  <a:srgbClr val="003300"/>
                </a:solidFill>
                <a:latin typeface="Times New Roman" panose="02020603050405020304" pitchFamily="18" charset="0"/>
              </a:rPr>
              <a:t> </a:t>
            </a:r>
            <a:r>
              <a:rPr lang="en-US" altLang="en-US" sz="3200" b="1" dirty="0" err="1">
                <a:solidFill>
                  <a:srgbClr val="003300"/>
                </a:solidFill>
                <a:latin typeface="Times New Roman" panose="02020603050405020304" pitchFamily="18" charset="0"/>
              </a:rPr>
              <a:t>mặt</a:t>
            </a:r>
            <a:r>
              <a:rPr lang="en-US" altLang="en-US" sz="3200" b="1" dirty="0">
                <a:solidFill>
                  <a:srgbClr val="003300"/>
                </a:solidFill>
                <a:latin typeface="Times New Roman" panose="02020603050405020304" pitchFamily="18" charset="0"/>
              </a:rPr>
              <a:t> </a:t>
            </a:r>
            <a:r>
              <a:rPr lang="en-US" altLang="en-US" sz="3200" b="1" dirty="0" err="1">
                <a:solidFill>
                  <a:srgbClr val="003300"/>
                </a:solidFill>
                <a:latin typeface="Times New Roman" panose="02020603050405020304" pitchFamily="18" charset="0"/>
              </a:rPr>
              <a:t>bọn</a:t>
            </a:r>
            <a:r>
              <a:rPr lang="en-US" altLang="en-US" sz="3200" b="1" dirty="0">
                <a:solidFill>
                  <a:srgbClr val="003300"/>
                </a:solidFill>
                <a:latin typeface="Times New Roman" panose="02020603050405020304" pitchFamily="18" charset="0"/>
              </a:rPr>
              <a:t> </a:t>
            </a:r>
            <a:r>
              <a:rPr lang="en-US" altLang="en-US" sz="3200" b="1" dirty="0" err="1">
                <a:solidFill>
                  <a:srgbClr val="003300"/>
                </a:solidFill>
                <a:latin typeface="Times New Roman" panose="02020603050405020304" pitchFamily="18" charset="0"/>
              </a:rPr>
              <a:t>giặc</a:t>
            </a:r>
            <a:r>
              <a:rPr lang="en-US" altLang="en-US" sz="3200" b="1" dirty="0">
                <a:solidFill>
                  <a:srgbClr val="003300"/>
                </a:solidFill>
                <a:latin typeface="Times New Roman" panose="02020603050405020304" pitchFamily="18" charset="0"/>
              </a:rPr>
              <a:t>. </a:t>
            </a:r>
            <a:r>
              <a:rPr lang="en-US" altLang="en-US" sz="3200" b="1" dirty="0" err="1">
                <a:solidFill>
                  <a:srgbClr val="003300"/>
                </a:solidFill>
                <a:latin typeface="Times New Roman" panose="02020603050405020304" pitchFamily="18" charset="0"/>
              </a:rPr>
              <a:t>Nhờ</a:t>
            </a:r>
            <a:r>
              <a:rPr lang="en-US" altLang="en-US" sz="3200" b="1" dirty="0">
                <a:solidFill>
                  <a:srgbClr val="003300"/>
                </a:solidFill>
                <a:latin typeface="Times New Roman" panose="02020603050405020304" pitchFamily="18" charset="0"/>
              </a:rPr>
              <a:t> </a:t>
            </a:r>
            <a:r>
              <a:rPr lang="en-US" altLang="en-US" sz="3200" b="1" dirty="0" err="1">
                <a:solidFill>
                  <a:srgbClr val="003300"/>
                </a:solidFill>
                <a:latin typeface="Times New Roman" panose="02020603050405020304" pitchFamily="18" charset="0"/>
              </a:rPr>
              <a:t>sự</a:t>
            </a:r>
            <a:r>
              <a:rPr lang="en-US" altLang="en-US" sz="3200" b="1" dirty="0">
                <a:solidFill>
                  <a:srgbClr val="003300"/>
                </a:solidFill>
                <a:latin typeface="Times New Roman" panose="02020603050405020304" pitchFamily="18" charset="0"/>
              </a:rPr>
              <a:t> can </a:t>
            </a:r>
            <a:r>
              <a:rPr lang="en-US" altLang="en-US" sz="3200" b="1" dirty="0" err="1">
                <a:solidFill>
                  <a:srgbClr val="003300"/>
                </a:solidFill>
                <a:latin typeface="Times New Roman" panose="02020603050405020304" pitchFamily="18" charset="0"/>
              </a:rPr>
              <a:t>đảm</a:t>
            </a:r>
            <a:r>
              <a:rPr lang="en-US" altLang="en-US" sz="3200" b="1" dirty="0">
                <a:solidFill>
                  <a:srgbClr val="003300"/>
                </a:solidFill>
                <a:latin typeface="Times New Roman" panose="02020603050405020304" pitchFamily="18" charset="0"/>
              </a:rPr>
              <a:t> </a:t>
            </a:r>
            <a:r>
              <a:rPr lang="en-US" altLang="en-US" sz="3200" b="1" dirty="0" err="1">
                <a:solidFill>
                  <a:srgbClr val="003300"/>
                </a:solidFill>
                <a:latin typeface="Times New Roman" panose="02020603050405020304" pitchFamily="18" charset="0"/>
              </a:rPr>
              <a:t>v</a:t>
            </a:r>
            <a:r>
              <a:rPr lang="en-US" altLang="en-US" sz="3200" b="1" dirty="0" err="1">
                <a:solidFill>
                  <a:srgbClr val="003300"/>
                </a:solidFill>
                <a:latin typeface="Times New Roman" panose="02020603050405020304" pitchFamily="18" charset="0"/>
                <a:cs typeface="Times New Roman" panose="02020603050405020304" pitchFamily="18" charset="0"/>
              </a:rPr>
              <a:t>à</a:t>
            </a:r>
            <a:r>
              <a:rPr lang="en-US" altLang="en-US" sz="3200" b="1" dirty="0">
                <a:solidFill>
                  <a:srgbClr val="003300"/>
                </a:solidFill>
                <a:latin typeface="Times New Roman" panose="02020603050405020304" pitchFamily="18" charset="0"/>
              </a:rPr>
              <a:t> </a:t>
            </a:r>
            <a:r>
              <a:rPr lang="en-US" altLang="en-US" sz="3200" b="1" dirty="0" err="1">
                <a:solidFill>
                  <a:srgbClr val="003300"/>
                </a:solidFill>
                <a:latin typeface="Times New Roman" panose="02020603050405020304" pitchFamily="18" charset="0"/>
              </a:rPr>
              <a:t>nhanh</a:t>
            </a:r>
            <a:r>
              <a:rPr lang="en-US" altLang="en-US" sz="3200" b="1" dirty="0">
                <a:solidFill>
                  <a:srgbClr val="003300"/>
                </a:solidFill>
                <a:latin typeface="Times New Roman" panose="02020603050405020304" pitchFamily="18" charset="0"/>
              </a:rPr>
              <a:t> </a:t>
            </a:r>
            <a:r>
              <a:rPr lang="en-US" altLang="en-US" sz="3200" b="1" dirty="0" err="1">
                <a:solidFill>
                  <a:srgbClr val="003300"/>
                </a:solidFill>
                <a:latin typeface="Times New Roman" panose="02020603050405020304" pitchFamily="18" charset="0"/>
              </a:rPr>
              <a:t>trí</a:t>
            </a:r>
            <a:r>
              <a:rPr lang="en-US" altLang="en-US" sz="3200" b="1" dirty="0">
                <a:solidFill>
                  <a:srgbClr val="003300"/>
                </a:solidFill>
                <a:latin typeface="Times New Roman" panose="02020603050405020304" pitchFamily="18" charset="0"/>
              </a:rPr>
              <a:t>, Kim </a:t>
            </a:r>
            <a:r>
              <a:rPr lang="en-US" altLang="en-US" sz="3200" b="1" dirty="0" err="1">
                <a:solidFill>
                  <a:srgbClr val="003300"/>
                </a:solidFill>
                <a:latin typeface="Times New Roman" panose="02020603050405020304" pitchFamily="18" charset="0"/>
              </a:rPr>
              <a:t>Đồng</a:t>
            </a:r>
            <a:r>
              <a:rPr lang="en-US" altLang="en-US" sz="3200" b="1" dirty="0">
                <a:solidFill>
                  <a:srgbClr val="003300"/>
                </a:solidFill>
                <a:latin typeface="Times New Roman" panose="02020603050405020304" pitchFamily="18" charset="0"/>
              </a:rPr>
              <a:t> </a:t>
            </a:r>
            <a:r>
              <a:rPr lang="en-US" altLang="en-US" sz="3200" b="1" dirty="0" err="1">
                <a:solidFill>
                  <a:srgbClr val="003300"/>
                </a:solidFill>
                <a:latin typeface="Times New Roman" panose="02020603050405020304" pitchFamily="18" charset="0"/>
              </a:rPr>
              <a:t>đã</a:t>
            </a:r>
            <a:r>
              <a:rPr lang="en-US" altLang="en-US" sz="3200" b="1" dirty="0">
                <a:solidFill>
                  <a:srgbClr val="003300"/>
                </a:solidFill>
                <a:latin typeface="Times New Roman" panose="02020603050405020304" pitchFamily="18" charset="0"/>
              </a:rPr>
              <a:t> </a:t>
            </a:r>
            <a:r>
              <a:rPr lang="en-US" altLang="en-US" sz="3200" b="1" dirty="0" err="1">
                <a:solidFill>
                  <a:srgbClr val="003300"/>
                </a:solidFill>
                <a:latin typeface="Times New Roman" panose="02020603050405020304" pitchFamily="18" charset="0"/>
              </a:rPr>
              <a:t>bảo</a:t>
            </a:r>
            <a:r>
              <a:rPr lang="en-US" altLang="en-US" sz="3200" b="1" dirty="0">
                <a:solidFill>
                  <a:srgbClr val="003300"/>
                </a:solidFill>
                <a:latin typeface="Times New Roman" panose="02020603050405020304" pitchFamily="18" charset="0"/>
              </a:rPr>
              <a:t> </a:t>
            </a:r>
            <a:r>
              <a:rPr lang="en-US" altLang="en-US" sz="3200" b="1" dirty="0" err="1">
                <a:solidFill>
                  <a:srgbClr val="003300"/>
                </a:solidFill>
                <a:latin typeface="Times New Roman" panose="02020603050405020304" pitchFamily="18" charset="0"/>
              </a:rPr>
              <a:t>vệ</a:t>
            </a:r>
            <a:r>
              <a:rPr lang="en-US" altLang="en-US" sz="3200" b="1" dirty="0">
                <a:solidFill>
                  <a:srgbClr val="003300"/>
                </a:solidFill>
                <a:latin typeface="Times New Roman" panose="02020603050405020304" pitchFamily="18" charset="0"/>
              </a:rPr>
              <a:t> an </a:t>
            </a:r>
            <a:r>
              <a:rPr lang="en-US" altLang="en-US" sz="3200" b="1" dirty="0" err="1">
                <a:solidFill>
                  <a:srgbClr val="003300"/>
                </a:solidFill>
                <a:latin typeface="Times New Roman" panose="02020603050405020304" pitchFamily="18" charset="0"/>
              </a:rPr>
              <a:t>to</a:t>
            </a:r>
            <a:r>
              <a:rPr lang="en-US" altLang="en-US" sz="3200" b="1" dirty="0" err="1">
                <a:solidFill>
                  <a:srgbClr val="003300"/>
                </a:solidFill>
                <a:latin typeface="Times New Roman" panose="02020603050405020304" pitchFamily="18" charset="0"/>
                <a:cs typeface="Times New Roman" panose="02020603050405020304" pitchFamily="18" charset="0"/>
              </a:rPr>
              <a:t>à</a:t>
            </a:r>
            <a:r>
              <a:rPr lang="en-US" altLang="en-US" sz="3200" b="1" dirty="0" err="1">
                <a:solidFill>
                  <a:srgbClr val="003300"/>
                </a:solidFill>
                <a:latin typeface="Times New Roman" panose="02020603050405020304" pitchFamily="18" charset="0"/>
              </a:rPr>
              <a:t>n</a:t>
            </a:r>
            <a:r>
              <a:rPr lang="en-US" altLang="en-US" sz="3200" b="1" dirty="0">
                <a:solidFill>
                  <a:srgbClr val="003300"/>
                </a:solidFill>
                <a:latin typeface="Times New Roman" panose="02020603050405020304" pitchFamily="18" charset="0"/>
              </a:rPr>
              <a:t> </a:t>
            </a:r>
            <a:r>
              <a:rPr lang="en-US" altLang="en-US" sz="3200" b="1" dirty="0" err="1">
                <a:solidFill>
                  <a:srgbClr val="003300"/>
                </a:solidFill>
                <a:latin typeface="Times New Roman" panose="02020603050405020304" pitchFamily="18" charset="0"/>
              </a:rPr>
              <a:t>cho</a:t>
            </a:r>
            <a:r>
              <a:rPr lang="en-US" altLang="en-US" sz="3200" b="1" dirty="0">
                <a:solidFill>
                  <a:srgbClr val="003300"/>
                </a:solidFill>
                <a:latin typeface="Times New Roman" panose="02020603050405020304" pitchFamily="18" charset="0"/>
              </a:rPr>
              <a:t> </a:t>
            </a:r>
            <a:r>
              <a:rPr lang="en-US" altLang="en-US" sz="3200" b="1" dirty="0" err="1">
                <a:solidFill>
                  <a:srgbClr val="003300"/>
                </a:solidFill>
                <a:latin typeface="Times New Roman" panose="02020603050405020304" pitchFamily="18" charset="0"/>
              </a:rPr>
              <a:t>ông</a:t>
            </a:r>
            <a:r>
              <a:rPr lang="en-US" altLang="en-US" sz="3200" b="1" dirty="0">
                <a:solidFill>
                  <a:srgbClr val="003300"/>
                </a:solidFill>
                <a:latin typeface="Times New Roman" panose="02020603050405020304" pitchFamily="18" charset="0"/>
              </a:rPr>
              <a:t> </a:t>
            </a:r>
            <a:r>
              <a:rPr lang="en-US" altLang="en-US" sz="3200" b="1" dirty="0" err="1">
                <a:solidFill>
                  <a:srgbClr val="003300"/>
                </a:solidFill>
                <a:latin typeface="Times New Roman" panose="02020603050405020304" pitchFamily="18" charset="0"/>
              </a:rPr>
              <a:t>gi</a:t>
            </a:r>
            <a:r>
              <a:rPr lang="en-US" altLang="en-US" sz="3200" b="1" dirty="0" err="1">
                <a:solidFill>
                  <a:srgbClr val="003300"/>
                </a:solidFill>
                <a:latin typeface="Times New Roman" panose="02020603050405020304" pitchFamily="18" charset="0"/>
                <a:cs typeface="Times New Roman" panose="02020603050405020304" pitchFamily="18" charset="0"/>
              </a:rPr>
              <a:t>à</a:t>
            </a:r>
            <a:r>
              <a:rPr lang="en-US" altLang="en-US" sz="3200" b="1" dirty="0">
                <a:solidFill>
                  <a:srgbClr val="003300"/>
                </a:solidFill>
                <a:latin typeface="Times New Roman" panose="02020603050405020304" pitchFamily="18" charset="0"/>
              </a:rPr>
              <a:t> </a:t>
            </a:r>
            <a:r>
              <a:rPr lang="en-US" altLang="en-US" sz="3200" b="1" dirty="0" err="1">
                <a:solidFill>
                  <a:srgbClr val="003300"/>
                </a:solidFill>
                <a:latin typeface="Times New Roman" panose="02020603050405020304" pitchFamily="18" charset="0"/>
              </a:rPr>
              <a:t>cán</a:t>
            </a:r>
            <a:r>
              <a:rPr lang="en-US" altLang="en-US" sz="3200" b="1" dirty="0">
                <a:solidFill>
                  <a:srgbClr val="003300"/>
                </a:solidFill>
                <a:latin typeface="Times New Roman" panose="02020603050405020304" pitchFamily="18" charset="0"/>
              </a:rPr>
              <a:t> </a:t>
            </a:r>
            <a:r>
              <a:rPr lang="en-US" altLang="en-US" sz="3200" b="1" dirty="0" err="1">
                <a:solidFill>
                  <a:srgbClr val="003300"/>
                </a:solidFill>
                <a:latin typeface="Times New Roman" panose="02020603050405020304" pitchFamily="18" charset="0"/>
              </a:rPr>
              <a:t>bộ</a:t>
            </a:r>
            <a:r>
              <a:rPr lang="en-US" altLang="en-US" sz="3200" b="1" dirty="0">
                <a:solidFill>
                  <a:srgbClr val="003300"/>
                </a:solidFill>
                <a:latin typeface="Times New Roman" panose="02020603050405020304" pitchFamily="18" charset="0"/>
              </a:rPr>
              <a:t>. </a:t>
            </a:r>
            <a:r>
              <a:rPr lang="en-US" altLang="en-US" sz="3200" b="1" dirty="0" err="1">
                <a:solidFill>
                  <a:srgbClr val="003300"/>
                </a:solidFill>
                <a:latin typeface="Times New Roman" panose="02020603050405020304" pitchFamily="18" charset="0"/>
              </a:rPr>
              <a:t>Rừng</a:t>
            </a:r>
            <a:r>
              <a:rPr lang="en-US" altLang="en-US" sz="3200" b="1" dirty="0">
                <a:solidFill>
                  <a:srgbClr val="003300"/>
                </a:solidFill>
                <a:latin typeface="Times New Roman" panose="02020603050405020304" pitchFamily="18" charset="0"/>
              </a:rPr>
              <a:t> </a:t>
            </a:r>
            <a:r>
              <a:rPr lang="en-US" altLang="en-US" sz="3200" b="1" dirty="0" err="1">
                <a:solidFill>
                  <a:srgbClr val="003300"/>
                </a:solidFill>
                <a:latin typeface="Times New Roman" panose="02020603050405020304" pitchFamily="18" charset="0"/>
              </a:rPr>
              <a:t>núi</a:t>
            </a:r>
            <a:r>
              <a:rPr lang="en-US" altLang="en-US" sz="3200" b="1" dirty="0">
                <a:solidFill>
                  <a:srgbClr val="003300"/>
                </a:solidFill>
                <a:latin typeface="Times New Roman" panose="02020603050405020304" pitchFamily="18" charset="0"/>
              </a:rPr>
              <a:t> </a:t>
            </a:r>
            <a:r>
              <a:rPr lang="en-US" altLang="en-US" sz="3200" b="1" dirty="0" err="1">
                <a:solidFill>
                  <a:srgbClr val="003300"/>
                </a:solidFill>
                <a:latin typeface="Times New Roman" panose="02020603050405020304" pitchFamily="18" charset="0"/>
              </a:rPr>
              <a:t>xung</a:t>
            </a:r>
            <a:r>
              <a:rPr lang="en-US" altLang="en-US" sz="3200" b="1" dirty="0">
                <a:solidFill>
                  <a:srgbClr val="003300"/>
                </a:solidFill>
                <a:latin typeface="Times New Roman" panose="02020603050405020304" pitchFamily="18" charset="0"/>
              </a:rPr>
              <a:t> </a:t>
            </a:r>
            <a:r>
              <a:rPr lang="en-US" altLang="en-US" sz="3200" b="1" dirty="0" err="1">
                <a:solidFill>
                  <a:srgbClr val="003300"/>
                </a:solidFill>
                <a:latin typeface="Times New Roman" panose="02020603050405020304" pitchFamily="18" charset="0"/>
              </a:rPr>
              <a:t>quanh</a:t>
            </a:r>
            <a:r>
              <a:rPr lang="en-US" altLang="en-US" sz="3200" b="1" dirty="0">
                <a:solidFill>
                  <a:srgbClr val="003300"/>
                </a:solidFill>
                <a:latin typeface="Times New Roman" panose="02020603050405020304" pitchFamily="18" charset="0"/>
              </a:rPr>
              <a:t> </a:t>
            </a:r>
            <a:r>
              <a:rPr lang="en-US" altLang="en-US" sz="3200" b="1" dirty="0" err="1">
                <a:solidFill>
                  <a:srgbClr val="003300"/>
                </a:solidFill>
                <a:latin typeface="Times New Roman" panose="02020603050405020304" pitchFamily="18" charset="0"/>
              </a:rPr>
              <a:t>như</a:t>
            </a:r>
            <a:r>
              <a:rPr lang="en-US" altLang="en-US" sz="3200" b="1" dirty="0">
                <a:solidFill>
                  <a:srgbClr val="003300"/>
                </a:solidFill>
                <a:latin typeface="Times New Roman" panose="02020603050405020304" pitchFamily="18" charset="0"/>
              </a:rPr>
              <a:t> </a:t>
            </a:r>
            <a:r>
              <a:rPr lang="en-US" altLang="en-US" sz="3200" b="1" dirty="0" err="1">
                <a:solidFill>
                  <a:srgbClr val="003300"/>
                </a:solidFill>
                <a:latin typeface="Times New Roman" panose="02020603050405020304" pitchFamily="18" charset="0"/>
              </a:rPr>
              <a:t>cùng</a:t>
            </a:r>
            <a:r>
              <a:rPr lang="en-US" altLang="en-US" sz="3200" b="1" dirty="0">
                <a:solidFill>
                  <a:srgbClr val="003300"/>
                </a:solidFill>
                <a:latin typeface="Times New Roman" panose="02020603050405020304" pitchFamily="18" charset="0"/>
              </a:rPr>
              <a:t> </a:t>
            </a:r>
            <a:r>
              <a:rPr lang="en-US" altLang="en-US" sz="3200" b="1" dirty="0" err="1">
                <a:solidFill>
                  <a:srgbClr val="003300"/>
                </a:solidFill>
                <a:latin typeface="Times New Roman" panose="02020603050405020304" pitchFamily="18" charset="0"/>
              </a:rPr>
              <a:t>bừng</a:t>
            </a:r>
            <a:r>
              <a:rPr lang="en-US" altLang="en-US" sz="3200" b="1" dirty="0">
                <a:solidFill>
                  <a:srgbClr val="003300"/>
                </a:solidFill>
                <a:latin typeface="Times New Roman" panose="02020603050405020304" pitchFamily="18" charset="0"/>
              </a:rPr>
              <a:t> </a:t>
            </a:r>
            <a:r>
              <a:rPr lang="en-US" altLang="en-US" sz="3200" b="1" dirty="0" err="1">
                <a:solidFill>
                  <a:srgbClr val="003300"/>
                </a:solidFill>
                <a:latin typeface="Times New Roman" panose="02020603050405020304" pitchFamily="18" charset="0"/>
              </a:rPr>
              <a:t>lên</a:t>
            </a:r>
            <a:r>
              <a:rPr lang="en-US" altLang="en-US" sz="3200" b="1" dirty="0">
                <a:solidFill>
                  <a:srgbClr val="003300"/>
                </a:solidFill>
                <a:latin typeface="Times New Roman" panose="02020603050405020304" pitchFamily="18" charset="0"/>
              </a:rPr>
              <a:t> chia </a:t>
            </a:r>
            <a:r>
              <a:rPr lang="en-US" altLang="en-US" sz="3200" b="1" dirty="0" err="1">
                <a:solidFill>
                  <a:srgbClr val="003300"/>
                </a:solidFill>
                <a:latin typeface="Times New Roman" panose="02020603050405020304" pitchFamily="18" charset="0"/>
              </a:rPr>
              <a:t>vui</a:t>
            </a:r>
            <a:r>
              <a:rPr lang="en-US" altLang="en-US" sz="3200" b="1" dirty="0">
                <a:solidFill>
                  <a:srgbClr val="003300"/>
                </a:solidFill>
                <a:latin typeface="Times New Roman" panose="02020603050405020304" pitchFamily="18" charset="0"/>
              </a:rPr>
              <a:t> </a:t>
            </a:r>
            <a:r>
              <a:rPr lang="en-US" altLang="en-US" sz="3200" b="1" dirty="0" err="1">
                <a:solidFill>
                  <a:srgbClr val="003300"/>
                </a:solidFill>
                <a:latin typeface="Times New Roman" panose="02020603050405020304" pitchFamily="18" charset="0"/>
              </a:rPr>
              <a:t>với</a:t>
            </a:r>
            <a:r>
              <a:rPr lang="en-US" altLang="en-US" sz="3200" b="1" dirty="0">
                <a:solidFill>
                  <a:srgbClr val="003300"/>
                </a:solidFill>
                <a:latin typeface="Times New Roman" panose="02020603050405020304" pitchFamily="18" charset="0"/>
              </a:rPr>
              <a:t> </a:t>
            </a:r>
            <a:r>
              <a:rPr lang="en-US" altLang="en-US" sz="3200" b="1" dirty="0" err="1">
                <a:solidFill>
                  <a:srgbClr val="003300"/>
                </a:solidFill>
                <a:latin typeface="Times New Roman" panose="02020603050405020304" pitchFamily="18" charset="0"/>
              </a:rPr>
              <a:t>hai</a:t>
            </a:r>
            <a:r>
              <a:rPr lang="en-US" altLang="en-US" sz="3200" b="1" dirty="0">
                <a:solidFill>
                  <a:srgbClr val="003300"/>
                </a:solidFill>
                <a:latin typeface="Times New Roman" panose="02020603050405020304" pitchFamily="18" charset="0"/>
              </a:rPr>
              <a:t> </a:t>
            </a:r>
            <a:r>
              <a:rPr lang="en-US" altLang="en-US" sz="3200" b="1" dirty="0" err="1">
                <a:solidFill>
                  <a:srgbClr val="003300"/>
                </a:solidFill>
                <a:latin typeface="Times New Roman" panose="02020603050405020304" pitchFamily="18" charset="0"/>
              </a:rPr>
              <a:t>ông</a:t>
            </a:r>
            <a:r>
              <a:rPr lang="en-US" altLang="en-US" sz="3200" b="1" dirty="0">
                <a:solidFill>
                  <a:srgbClr val="003300"/>
                </a:solidFill>
                <a:latin typeface="Times New Roman" panose="02020603050405020304" pitchFamily="18" charset="0"/>
              </a:rPr>
              <a:t> </a:t>
            </a:r>
            <a:r>
              <a:rPr lang="en-US" altLang="en-US" sz="3200" b="1" dirty="0" err="1">
                <a:solidFill>
                  <a:srgbClr val="003300"/>
                </a:solidFill>
                <a:latin typeface="Times New Roman" panose="02020603050405020304" pitchFamily="18" charset="0"/>
              </a:rPr>
              <a:t>cháu</a:t>
            </a:r>
            <a:r>
              <a:rPr lang="en-US" altLang="en-US" sz="3200" b="1" dirty="0">
                <a:solidFill>
                  <a:srgbClr val="003300"/>
                </a:solidFill>
                <a:latin typeface="Times New Roman" panose="02020603050405020304" pitchFamily="18" charset="0"/>
              </a:rPr>
              <a:t>.</a:t>
            </a:r>
            <a:endParaRPr lang="en-US" altLang="en-US" sz="3200" b="1" dirty="0">
              <a:solidFill>
                <a:srgbClr val="0033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71322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9404"/>
                                        </p:tgtEl>
                                        <p:attrNameLst>
                                          <p:attrName>style.visibility</p:attrName>
                                        </p:attrNameLst>
                                      </p:cBhvr>
                                      <p:to>
                                        <p:strVal val="visible"/>
                                      </p:to>
                                    </p:set>
                                    <p:animEffect transition="in" filter="randombar(horizontal)">
                                      <p:cBhvr>
                                        <p:cTn id="7" dur="500"/>
                                        <p:tgtEl>
                                          <p:spTgt spid="59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Hình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Hộp Văn bản 5"/>
          <p:cNvSpPr txBox="1">
            <a:spLocks noChangeArrowheads="1"/>
          </p:cNvSpPr>
          <p:nvPr/>
        </p:nvSpPr>
        <p:spPr bwMode="auto">
          <a:xfrm>
            <a:off x="381000" y="1962390"/>
            <a:ext cx="944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a:solidFill>
                  <a:schemeClr val="tx1"/>
                </a:solidFill>
                <a:latin typeface="Arial" charset="0"/>
                <a:cs typeface="Arial" charset="0"/>
              </a:defRPr>
            </a:lvl1pPr>
            <a:lvl2pPr marL="742950" indent="-285750">
              <a:defRPr sz="4400">
                <a:solidFill>
                  <a:schemeClr val="tx1"/>
                </a:solidFill>
                <a:latin typeface="Arial" charset="0"/>
                <a:cs typeface="Arial" charset="0"/>
              </a:defRPr>
            </a:lvl2pPr>
            <a:lvl3pPr marL="1143000" indent="-228600">
              <a:defRPr sz="4400">
                <a:solidFill>
                  <a:schemeClr val="tx1"/>
                </a:solidFill>
                <a:latin typeface="Arial" charset="0"/>
                <a:cs typeface="Arial" charset="0"/>
              </a:defRPr>
            </a:lvl3pPr>
            <a:lvl4pPr marL="1600200" indent="-228600">
              <a:defRPr sz="4400">
                <a:solidFill>
                  <a:schemeClr val="tx1"/>
                </a:solidFill>
                <a:latin typeface="Arial" charset="0"/>
                <a:cs typeface="Arial" charset="0"/>
              </a:defRPr>
            </a:lvl4pPr>
            <a:lvl5pPr marL="2057400" indent="-228600">
              <a:defRPr sz="4400">
                <a:solidFill>
                  <a:schemeClr val="tx1"/>
                </a:solidFill>
                <a:latin typeface="Arial" charset="0"/>
                <a:cs typeface="Arial" charset="0"/>
              </a:defRPr>
            </a:lvl5pPr>
            <a:lvl6pPr marL="2514600" indent="-228600" eaLnBrk="0" fontAlgn="base" hangingPunct="0">
              <a:spcBef>
                <a:spcPct val="0"/>
              </a:spcBef>
              <a:spcAft>
                <a:spcPct val="0"/>
              </a:spcAft>
              <a:defRPr sz="4400">
                <a:solidFill>
                  <a:schemeClr val="tx1"/>
                </a:solidFill>
                <a:latin typeface="Arial" charset="0"/>
                <a:cs typeface="Arial" charset="0"/>
              </a:defRPr>
            </a:lvl6pPr>
            <a:lvl7pPr marL="2971800" indent="-228600" eaLnBrk="0" fontAlgn="base" hangingPunct="0">
              <a:spcBef>
                <a:spcPct val="0"/>
              </a:spcBef>
              <a:spcAft>
                <a:spcPct val="0"/>
              </a:spcAft>
              <a:defRPr sz="4400">
                <a:solidFill>
                  <a:schemeClr val="tx1"/>
                </a:solidFill>
                <a:latin typeface="Arial" charset="0"/>
                <a:cs typeface="Arial" charset="0"/>
              </a:defRPr>
            </a:lvl7pPr>
            <a:lvl8pPr marL="3429000" indent="-228600" eaLnBrk="0" fontAlgn="base" hangingPunct="0">
              <a:spcBef>
                <a:spcPct val="0"/>
              </a:spcBef>
              <a:spcAft>
                <a:spcPct val="0"/>
              </a:spcAft>
              <a:defRPr sz="4400">
                <a:solidFill>
                  <a:schemeClr val="tx1"/>
                </a:solidFill>
                <a:latin typeface="Arial" charset="0"/>
                <a:cs typeface="Arial" charset="0"/>
              </a:defRPr>
            </a:lvl8pPr>
            <a:lvl9pPr marL="3886200" indent="-228600" eaLnBrk="0" fontAlgn="base" hangingPunct="0">
              <a:spcBef>
                <a:spcPct val="0"/>
              </a:spcBef>
              <a:spcAft>
                <a:spcPct val="0"/>
              </a:spcAft>
              <a:defRPr sz="4400">
                <a:solidFill>
                  <a:schemeClr val="tx1"/>
                </a:solidFill>
                <a:latin typeface="Arial" charset="0"/>
                <a:cs typeface="Arial" charset="0"/>
              </a:defRPr>
            </a:lvl9pPr>
          </a:lstStyle>
          <a:p>
            <a:pPr eaLnBrk="0" fontAlgn="base" hangingPunct="0">
              <a:spcBef>
                <a:spcPct val="0"/>
              </a:spcBef>
              <a:spcAft>
                <a:spcPct val="0"/>
              </a:spcAft>
            </a:pPr>
            <a:r>
              <a:rPr lang="en-US" sz="12000" b="1" dirty="0" err="1">
                <a:solidFill>
                  <a:srgbClr val="0000FF"/>
                </a:solidFill>
                <a:latin typeface="Times New Roman" pitchFamily="18" charset="0"/>
                <a:cs typeface="Times New Roman" pitchFamily="18" charset="0"/>
              </a:rPr>
              <a:t>Thi</a:t>
            </a:r>
            <a:r>
              <a:rPr lang="en-US" sz="12000" b="1" dirty="0">
                <a:solidFill>
                  <a:srgbClr val="0000FF"/>
                </a:solidFill>
                <a:latin typeface="Times New Roman" pitchFamily="18" charset="0"/>
                <a:cs typeface="Times New Roman" pitchFamily="18" charset="0"/>
              </a:rPr>
              <a:t> </a:t>
            </a:r>
            <a:r>
              <a:rPr lang="en-US" sz="12000" b="1" dirty="0" err="1">
                <a:solidFill>
                  <a:srgbClr val="0000FF"/>
                </a:solidFill>
                <a:latin typeface="Times New Roman" pitchFamily="18" charset="0"/>
                <a:cs typeface="Times New Roman" pitchFamily="18" charset="0"/>
              </a:rPr>
              <a:t>kể</a:t>
            </a:r>
            <a:r>
              <a:rPr lang="en-US" sz="12000" b="1" dirty="0">
                <a:solidFill>
                  <a:srgbClr val="0000FF"/>
                </a:solidFill>
                <a:latin typeface="Times New Roman" pitchFamily="18" charset="0"/>
                <a:cs typeface="Times New Roman" pitchFamily="18" charset="0"/>
              </a:rPr>
              <a:t> </a:t>
            </a:r>
            <a:r>
              <a:rPr lang="en-US" sz="12000" b="1" dirty="0" err="1">
                <a:solidFill>
                  <a:srgbClr val="0000FF"/>
                </a:solidFill>
                <a:latin typeface="Times New Roman" pitchFamily="18" charset="0"/>
                <a:cs typeface="Times New Roman" pitchFamily="18" charset="0"/>
              </a:rPr>
              <a:t>chuyện</a:t>
            </a:r>
            <a:r>
              <a:rPr lang="en-US" sz="12000" b="1" dirty="0">
                <a:solidFill>
                  <a:srgbClr val="0000FF"/>
                </a:solidFill>
                <a:latin typeface="Times New Roman" pitchFamily="18" charset="0"/>
                <a:cs typeface="Times New Roman" pitchFamily="18" charset="0"/>
              </a:rPr>
              <a:t> </a:t>
            </a:r>
          </a:p>
        </p:txBody>
      </p:sp>
    </p:spTree>
    <p:extLst>
      <p:ext uri="{BB962C8B-B14F-4D97-AF65-F5344CB8AC3E}">
        <p14:creationId xmlns:p14="http://schemas.microsoft.com/office/powerpoint/2010/main" val="1641518965"/>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FD36A399-9F92-46E3-BFDD-078D8964F422}"/>
              </a:ext>
            </a:extLst>
          </p:cNvPr>
          <p:cNvSpPr txBox="1"/>
          <p:nvPr/>
        </p:nvSpPr>
        <p:spPr>
          <a:xfrm>
            <a:off x="3197818" y="959568"/>
            <a:ext cx="6560136"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smtClean="0">
                <a:ln>
                  <a:noFill/>
                </a:ln>
                <a:solidFill>
                  <a:srgbClr val="FF0000"/>
                </a:solidFill>
                <a:effectLst/>
                <a:uLnTx/>
                <a:uFillTx/>
                <a:latin typeface="Times New Roman" pitchFamily="18" charset="0"/>
                <a:cs typeface="Times New Roman" pitchFamily="18" charset="0"/>
              </a:rPr>
              <a:t>Củng</a:t>
            </a:r>
            <a:r>
              <a:rPr kumimoji="0" lang="en-US" sz="9600" b="1" i="0" u="none" strike="noStrike" kern="1200" cap="none" spc="0" normalizeH="0" noProof="0" smtClean="0">
                <a:ln>
                  <a:noFill/>
                </a:ln>
                <a:solidFill>
                  <a:srgbClr val="FF0000"/>
                </a:solidFill>
                <a:effectLst/>
                <a:uLnTx/>
                <a:uFillTx/>
                <a:latin typeface="Times New Roman" pitchFamily="18" charset="0"/>
                <a:cs typeface="Times New Roman" pitchFamily="18" charset="0"/>
              </a:rPr>
              <a:t> cố - </a:t>
            </a:r>
            <a:r>
              <a:rPr kumimoji="0" lang="en-US" sz="9600" b="1" i="0" u="none" strike="noStrike" kern="1200" cap="none" spc="0" normalizeH="0" baseline="0" noProof="0" smtClean="0">
                <a:ln>
                  <a:noFill/>
                </a:ln>
                <a:solidFill>
                  <a:srgbClr val="FF0000"/>
                </a:solidFill>
                <a:effectLst/>
                <a:uLnTx/>
                <a:uFillTx/>
                <a:latin typeface="Times New Roman" pitchFamily="18" charset="0"/>
                <a:cs typeface="Times New Roman" pitchFamily="18" charset="0"/>
              </a:rPr>
              <a:t>Dặn </a:t>
            </a:r>
            <a:r>
              <a:rPr kumimoji="0" lang="en-US" sz="96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dò</a:t>
            </a:r>
            <a:endParaRPr kumimoji="0" lang="en-US" sz="96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387316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29" name="Picture 21" descr="Hinh thai chien truong tren cac mat tran Dong - Xuan 1953 - 1954">
            <a:extLst>
              <a:ext uri="{FF2B5EF4-FFF2-40B4-BE49-F238E27FC236}">
                <a16:creationId xmlns:a16="http://schemas.microsoft.com/office/drawing/2014/main" xmlns="" id="{B560CCB0-3435-4BC0-BCDB-3BB29A38A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842"/>
          <a:stretch>
            <a:fillRect/>
          </a:stretch>
        </p:blipFill>
        <p:spPr bwMode="auto">
          <a:xfrm>
            <a:off x="7239000" y="457200"/>
            <a:ext cx="3429000" cy="6400799"/>
          </a:xfrm>
          <a:prstGeom prst="rect">
            <a:avLst/>
          </a:prstGeom>
          <a:solidFill>
            <a:srgbClr val="FFFF00"/>
          </a:solidFill>
          <a:ln w="38100" cap="rnd">
            <a:solidFill>
              <a:srgbClr val="FFFF00"/>
            </a:solidFill>
            <a:prstDash val="sysDot"/>
            <a:miter lim="800000"/>
            <a:headEnd/>
            <a:tailEnd/>
          </a:ln>
        </p:spPr>
      </p:pic>
      <p:sp>
        <p:nvSpPr>
          <p:cNvPr id="40968" name="Oval 8">
            <a:extLst>
              <a:ext uri="{FF2B5EF4-FFF2-40B4-BE49-F238E27FC236}">
                <a16:creationId xmlns:a16="http://schemas.microsoft.com/office/drawing/2014/main" xmlns="" id="{0F7E115D-3AE9-4016-A6D5-B3032AE52408}"/>
              </a:ext>
            </a:extLst>
          </p:cNvPr>
          <p:cNvSpPr>
            <a:spLocks noChangeArrowheads="1"/>
          </p:cNvSpPr>
          <p:nvPr/>
        </p:nvSpPr>
        <p:spPr bwMode="auto">
          <a:xfrm>
            <a:off x="8458200" y="836023"/>
            <a:ext cx="228600" cy="228600"/>
          </a:xfrm>
          <a:prstGeom prst="ellipse">
            <a:avLst/>
          </a:prstGeom>
          <a:solidFill>
            <a:srgbClr val="FF0000"/>
          </a:solidFill>
          <a:ln w="9525">
            <a:solidFill>
              <a:srgbClr val="FF0000"/>
            </a:solidFill>
            <a:round/>
            <a:headEnd/>
            <a:tailEnd/>
          </a:ln>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0" fontAlgn="base" hangingPunct="0">
              <a:spcBef>
                <a:spcPct val="0"/>
              </a:spcBef>
              <a:spcAft>
                <a:spcPct val="0"/>
              </a:spcAft>
            </a:pPr>
            <a:endParaRPr lang="vi-VN" altLang="en-US">
              <a:solidFill>
                <a:prstClr val="black"/>
              </a:solidFill>
            </a:endParaRPr>
          </a:p>
        </p:txBody>
      </p:sp>
      <p:sp>
        <p:nvSpPr>
          <p:cNvPr id="119831" name="AutoShape 23">
            <a:extLst>
              <a:ext uri="{FF2B5EF4-FFF2-40B4-BE49-F238E27FC236}">
                <a16:creationId xmlns:a16="http://schemas.microsoft.com/office/drawing/2014/main" xmlns="" id="{D9E12558-E897-4A1A-A632-BC7D64AD4156}"/>
              </a:ext>
            </a:extLst>
          </p:cNvPr>
          <p:cNvSpPr>
            <a:spLocks noChangeArrowheads="1"/>
          </p:cNvSpPr>
          <p:nvPr/>
        </p:nvSpPr>
        <p:spPr bwMode="auto">
          <a:xfrm>
            <a:off x="6879775" y="721723"/>
            <a:ext cx="1371600" cy="457200"/>
          </a:xfrm>
          <a:prstGeom prst="rightArrow">
            <a:avLst>
              <a:gd name="adj1" fmla="val 70833"/>
              <a:gd name="adj2" fmla="val 116986"/>
            </a:avLst>
          </a:prstGeom>
          <a:solidFill>
            <a:srgbClr val="990099"/>
          </a:solidFill>
          <a:ln w="12700">
            <a:solidFill>
              <a:srgbClr val="FFFFFF"/>
            </a:solidFill>
            <a:miter lim="800000"/>
            <a:headEnd/>
            <a:tailEnd/>
          </a:ln>
          <a:effectLst>
            <a:outerShdw dist="56796" dir="3806097" algn="ctr" rotWithShape="0">
              <a:schemeClr val="bg1"/>
            </a:outerShdw>
          </a:effectLst>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0" fontAlgn="base" hangingPunct="0">
              <a:spcBef>
                <a:spcPct val="0"/>
              </a:spcBef>
              <a:spcAft>
                <a:spcPct val="0"/>
              </a:spcAft>
            </a:pPr>
            <a:r>
              <a:rPr lang="en-US" altLang="en-US" b="1">
                <a:solidFill>
                  <a:srgbClr val="FFFFFF"/>
                </a:solidFill>
                <a:latin typeface=".VnTime" pitchFamily="34" charset="0"/>
              </a:rPr>
              <a:t>Cao Bằng</a:t>
            </a:r>
          </a:p>
        </p:txBody>
      </p:sp>
      <p:sp>
        <p:nvSpPr>
          <p:cNvPr id="40971" name="Text Box 11">
            <a:extLst>
              <a:ext uri="{FF2B5EF4-FFF2-40B4-BE49-F238E27FC236}">
                <a16:creationId xmlns:a16="http://schemas.microsoft.com/office/drawing/2014/main" xmlns="" id="{E82F29FE-0353-4C6D-B024-60EA3E7DE0B3}"/>
              </a:ext>
            </a:extLst>
          </p:cNvPr>
          <p:cNvSpPr txBox="1">
            <a:spLocks noChangeArrowheads="1"/>
          </p:cNvSpPr>
          <p:nvPr/>
        </p:nvSpPr>
        <p:spPr bwMode="auto">
          <a:xfrm>
            <a:off x="5702530" y="1062767"/>
            <a:ext cx="60960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just" eaLnBrk="0" fontAlgn="base" hangingPunct="0">
              <a:spcBef>
                <a:spcPct val="50000"/>
              </a:spcBef>
              <a:spcAft>
                <a:spcPct val="0"/>
              </a:spcAft>
            </a:pPr>
            <a:r>
              <a:rPr lang="en-US" altLang="vi-VN" sz="2400" b="1" dirty="0">
                <a:solidFill>
                  <a:srgbClr val="002060"/>
                </a:solidFill>
                <a:latin typeface="Times New Roman" panose="02020603050405020304" pitchFamily="18" charset="0"/>
              </a:rPr>
              <a:t>    </a:t>
            </a:r>
            <a:r>
              <a:rPr lang="en-US" altLang="vi-VN" sz="2800" b="1" dirty="0">
                <a:solidFill>
                  <a:srgbClr val="FF0000"/>
                </a:solidFill>
                <a:latin typeface="Times New Roman" panose="02020603050405020304" pitchFamily="18" charset="0"/>
              </a:rPr>
              <a:t>Kim </a:t>
            </a:r>
            <a:r>
              <a:rPr lang="en-US" altLang="vi-VN" sz="2800" b="1" dirty="0" err="1">
                <a:solidFill>
                  <a:srgbClr val="FF0000"/>
                </a:solidFill>
                <a:latin typeface="Times New Roman" panose="02020603050405020304" pitchFamily="18" charset="0"/>
              </a:rPr>
              <a:t>Đồng</a:t>
            </a:r>
            <a:r>
              <a:rPr lang="en-US" altLang="vi-VN" sz="2800" b="1" dirty="0">
                <a:solidFill>
                  <a:srgbClr val="FF0000"/>
                </a:solidFill>
                <a:latin typeface="Times New Roman" panose="02020603050405020304" pitchFamily="18" charset="0"/>
              </a:rPr>
              <a:t> (1928-1943):</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Người</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dân</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tộc</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Nùng</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tên</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thật</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l</a:t>
            </a:r>
            <a:r>
              <a:rPr lang="en-US" altLang="vi-VN" sz="2800" b="1" dirty="0" err="1">
                <a:solidFill>
                  <a:srgbClr val="002060"/>
                </a:solidFill>
                <a:latin typeface="Times New Roman" panose="02020603050405020304" pitchFamily="18" charset="0"/>
                <a:cs typeface="Times New Roman" panose="02020603050405020304" pitchFamily="18" charset="0"/>
              </a:rPr>
              <a:t>à</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Nông</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Văn</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Dền</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Quê</a:t>
            </a:r>
            <a:r>
              <a:rPr lang="en-US" altLang="vi-VN" sz="2800" b="1" dirty="0">
                <a:solidFill>
                  <a:srgbClr val="002060"/>
                </a:solidFill>
                <a:latin typeface="Times New Roman" panose="02020603050405020304" pitchFamily="18" charset="0"/>
              </a:rPr>
              <a:t> ở </a:t>
            </a:r>
            <a:r>
              <a:rPr lang="en-US" altLang="vi-VN" sz="2800" b="1" dirty="0" err="1">
                <a:solidFill>
                  <a:srgbClr val="002060"/>
                </a:solidFill>
                <a:latin typeface="Times New Roman" panose="02020603050405020304" pitchFamily="18" charset="0"/>
              </a:rPr>
              <a:t>bản</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N</a:t>
            </a:r>
            <a:r>
              <a:rPr lang="en-US" altLang="vi-VN" sz="2800" b="1" dirty="0" err="1">
                <a:solidFill>
                  <a:srgbClr val="002060"/>
                </a:solidFill>
                <a:latin typeface="Times New Roman" panose="02020603050405020304" pitchFamily="18" charset="0"/>
                <a:cs typeface="Times New Roman" panose="02020603050405020304" pitchFamily="18" charset="0"/>
              </a:rPr>
              <a:t>à</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Mạ</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xã</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Trường</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H</a:t>
            </a:r>
            <a:r>
              <a:rPr lang="en-US" altLang="vi-VN" sz="2800" b="1" dirty="0" err="1">
                <a:solidFill>
                  <a:srgbClr val="002060"/>
                </a:solidFill>
                <a:latin typeface="Times New Roman" panose="02020603050405020304" pitchFamily="18" charset="0"/>
                <a:cs typeface="Times New Roman" panose="02020603050405020304" pitchFamily="18" charset="0"/>
              </a:rPr>
              <a:t>à</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huyện</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H</a:t>
            </a:r>
            <a:r>
              <a:rPr lang="en-US" altLang="vi-VN" sz="2800" b="1" dirty="0" err="1">
                <a:solidFill>
                  <a:srgbClr val="002060"/>
                </a:solidFill>
                <a:latin typeface="Times New Roman" panose="02020603050405020304" pitchFamily="18" charset="0"/>
                <a:cs typeface="Times New Roman" panose="02020603050405020304" pitchFamily="18" charset="0"/>
              </a:rPr>
              <a:t>à</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Quảng</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tỉnh</a:t>
            </a:r>
            <a:r>
              <a:rPr lang="en-US" altLang="vi-VN" sz="2800" b="1" dirty="0">
                <a:solidFill>
                  <a:srgbClr val="002060"/>
                </a:solidFill>
                <a:latin typeface="Times New Roman" panose="02020603050405020304" pitchFamily="18" charset="0"/>
              </a:rPr>
              <a:t> Cao </a:t>
            </a:r>
            <a:r>
              <a:rPr lang="en-US" altLang="vi-VN" sz="2800" b="1" dirty="0" err="1">
                <a:solidFill>
                  <a:srgbClr val="002060"/>
                </a:solidFill>
                <a:latin typeface="Times New Roman" panose="02020603050405020304" pitchFamily="18" charset="0"/>
              </a:rPr>
              <a:t>Bằng</a:t>
            </a:r>
            <a:r>
              <a:rPr lang="en-US" altLang="vi-VN" sz="2800" b="1" dirty="0">
                <a:solidFill>
                  <a:srgbClr val="002060"/>
                </a:solidFill>
                <a:latin typeface="Times New Roman" panose="02020603050405020304" pitchFamily="18" charset="0"/>
              </a:rPr>
              <a:t>. Anh </a:t>
            </a:r>
            <a:r>
              <a:rPr lang="en-US" altLang="vi-VN" sz="2800" b="1" dirty="0" err="1">
                <a:solidFill>
                  <a:srgbClr val="002060"/>
                </a:solidFill>
                <a:latin typeface="Times New Roman" panose="02020603050405020304" pitchFamily="18" charset="0"/>
              </a:rPr>
              <a:t>l</a:t>
            </a:r>
            <a:r>
              <a:rPr lang="en-US" altLang="vi-VN" sz="2800" b="1" dirty="0" err="1">
                <a:solidFill>
                  <a:srgbClr val="002060"/>
                </a:solidFill>
                <a:latin typeface="Times New Roman" panose="02020603050405020304" pitchFamily="18" charset="0"/>
                <a:cs typeface="Times New Roman" panose="02020603050405020304" pitchFamily="18" charset="0"/>
              </a:rPr>
              <a:t>à</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đội</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viên</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thiếu</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niên</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tiền</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phong</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đầu</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tiên</a:t>
            </a:r>
            <a:r>
              <a:rPr lang="en-US" altLang="vi-VN" sz="2800" b="1" dirty="0">
                <a:solidFill>
                  <a:srgbClr val="002060"/>
                </a:solidFill>
                <a:latin typeface="Times New Roman" panose="02020603050405020304" pitchFamily="18" charset="0"/>
              </a:rPr>
              <a:t> ở </a:t>
            </a:r>
            <a:r>
              <a:rPr lang="en-US" altLang="vi-VN" sz="2800" b="1" dirty="0" err="1">
                <a:solidFill>
                  <a:srgbClr val="002060"/>
                </a:solidFill>
                <a:latin typeface="Times New Roman" panose="02020603050405020304" pitchFamily="18" charset="0"/>
              </a:rPr>
              <a:t>nước</a:t>
            </a:r>
            <a:r>
              <a:rPr lang="en-US" altLang="vi-VN" sz="2800" b="1" dirty="0">
                <a:solidFill>
                  <a:srgbClr val="002060"/>
                </a:solidFill>
                <a:latin typeface="Times New Roman" panose="02020603050405020304" pitchFamily="18" charset="0"/>
              </a:rPr>
              <a:t> ta. Anh </a:t>
            </a:r>
            <a:r>
              <a:rPr lang="en-US" altLang="vi-VN" sz="2800" b="1" dirty="0" err="1">
                <a:solidFill>
                  <a:srgbClr val="002060"/>
                </a:solidFill>
                <a:latin typeface="Times New Roman" panose="02020603050405020304" pitchFamily="18" charset="0"/>
              </a:rPr>
              <a:t>l</a:t>
            </a:r>
            <a:r>
              <a:rPr lang="en-US" altLang="vi-VN" sz="2800" b="1" dirty="0" err="1">
                <a:solidFill>
                  <a:srgbClr val="002060"/>
                </a:solidFill>
                <a:latin typeface="Times New Roman" panose="02020603050405020304" pitchFamily="18" charset="0"/>
                <a:cs typeface="Times New Roman" panose="02020603050405020304" pitchFamily="18" charset="0"/>
              </a:rPr>
              <a:t>à</a:t>
            </a:r>
            <a:r>
              <a:rPr lang="en-US" altLang="vi-VN" sz="2800" b="1" dirty="0" err="1">
                <a:solidFill>
                  <a:srgbClr val="002060"/>
                </a:solidFill>
                <a:latin typeface="Times New Roman" panose="02020603050405020304" pitchFamily="18" charset="0"/>
              </a:rPr>
              <a:t>m</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nhiệm</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vụ</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liên</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lạc</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dẫn</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đường</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v</a:t>
            </a:r>
            <a:r>
              <a:rPr lang="en-US" altLang="vi-VN" sz="2800" b="1" dirty="0" err="1">
                <a:solidFill>
                  <a:srgbClr val="002060"/>
                </a:solidFill>
                <a:latin typeface="Times New Roman" panose="02020603050405020304" pitchFamily="18" charset="0"/>
                <a:cs typeface="Times New Roman" panose="02020603050405020304" pitchFamily="18" charset="0"/>
              </a:rPr>
              <a:t>à</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canh</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gác</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cho</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cán</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bộ</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cách</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mạng</a:t>
            </a:r>
            <a:r>
              <a:rPr lang="en-US" altLang="vi-VN" sz="2800" b="1" dirty="0">
                <a:solidFill>
                  <a:srgbClr val="002060"/>
                </a:solidFill>
                <a:latin typeface="Times New Roman" panose="02020603050405020304" pitchFamily="18" charset="0"/>
              </a:rPr>
              <a:t>. Anh hi </a:t>
            </a:r>
            <a:r>
              <a:rPr lang="en-US" altLang="vi-VN" sz="2800" b="1" dirty="0" err="1">
                <a:solidFill>
                  <a:srgbClr val="002060"/>
                </a:solidFill>
                <a:latin typeface="Times New Roman" panose="02020603050405020304" pitchFamily="18" charset="0"/>
              </a:rPr>
              <a:t>sinh</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lúc</a:t>
            </a:r>
            <a:r>
              <a:rPr lang="en-US" altLang="vi-VN" sz="2800" b="1" dirty="0">
                <a:solidFill>
                  <a:srgbClr val="002060"/>
                </a:solidFill>
                <a:latin typeface="Times New Roman" panose="02020603050405020304" pitchFamily="18" charset="0"/>
              </a:rPr>
              <a:t> 15 </a:t>
            </a:r>
            <a:r>
              <a:rPr lang="en-US" altLang="vi-VN" sz="2800" b="1" dirty="0" err="1">
                <a:solidFill>
                  <a:srgbClr val="002060"/>
                </a:solidFill>
                <a:latin typeface="Times New Roman" panose="02020603050405020304" pitchFamily="18" charset="0"/>
              </a:rPr>
              <a:t>tuổi</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Mộ</a:t>
            </a:r>
            <a:r>
              <a:rPr lang="en-US" altLang="vi-VN" sz="2800" b="1" dirty="0">
                <a:solidFill>
                  <a:srgbClr val="002060"/>
                </a:solidFill>
                <a:latin typeface="Times New Roman" panose="02020603050405020304" pitchFamily="18" charset="0"/>
              </a:rPr>
              <a:t> Kim </a:t>
            </a:r>
            <a:r>
              <a:rPr lang="en-US" altLang="vi-VN" sz="2800" b="1" dirty="0" err="1">
                <a:solidFill>
                  <a:srgbClr val="002060"/>
                </a:solidFill>
                <a:latin typeface="Times New Roman" panose="02020603050405020304" pitchFamily="18" charset="0"/>
              </a:rPr>
              <a:t>Đồng</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được</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xây</a:t>
            </a:r>
            <a:r>
              <a:rPr lang="en-US" altLang="vi-VN" sz="2800" b="1" dirty="0">
                <a:solidFill>
                  <a:srgbClr val="002060"/>
                </a:solidFill>
                <a:latin typeface="Times New Roman" panose="02020603050405020304" pitchFamily="18" charset="0"/>
              </a:rPr>
              <a:t> ở </a:t>
            </a:r>
            <a:r>
              <a:rPr lang="en-US" altLang="vi-VN" sz="2800" b="1" dirty="0" err="1">
                <a:solidFill>
                  <a:srgbClr val="002060"/>
                </a:solidFill>
                <a:latin typeface="Times New Roman" panose="02020603050405020304" pitchFamily="18" charset="0"/>
              </a:rPr>
              <a:t>N</a:t>
            </a:r>
            <a:r>
              <a:rPr lang="en-US" altLang="vi-VN" sz="2800" b="1" dirty="0" err="1">
                <a:solidFill>
                  <a:srgbClr val="002060"/>
                </a:solidFill>
                <a:latin typeface="Times New Roman" panose="02020603050405020304" pitchFamily="18" charset="0"/>
                <a:cs typeface="Times New Roman" panose="02020603050405020304" pitchFamily="18" charset="0"/>
              </a:rPr>
              <a:t>à</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Mạ</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bên</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cạnh</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đường</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số</a:t>
            </a:r>
            <a:r>
              <a:rPr lang="en-US" altLang="vi-VN" sz="2800" b="1" dirty="0">
                <a:solidFill>
                  <a:srgbClr val="002060"/>
                </a:solidFill>
                <a:latin typeface="Times New Roman" panose="02020603050405020304" pitchFamily="18" charset="0"/>
              </a:rPr>
              <a:t> 4, </a:t>
            </a:r>
            <a:r>
              <a:rPr lang="en-US" altLang="vi-VN" sz="2800" b="1" dirty="0" err="1">
                <a:solidFill>
                  <a:srgbClr val="002060"/>
                </a:solidFill>
                <a:latin typeface="Times New Roman" panose="02020603050405020304" pitchFamily="18" charset="0"/>
              </a:rPr>
              <a:t>trên</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đường</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từ</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thị</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xã</a:t>
            </a:r>
            <a:r>
              <a:rPr lang="en-US" altLang="vi-VN" sz="2800" b="1" dirty="0">
                <a:solidFill>
                  <a:srgbClr val="002060"/>
                </a:solidFill>
                <a:latin typeface="Times New Roman" panose="02020603050405020304" pitchFamily="18" charset="0"/>
              </a:rPr>
              <a:t> Cao </a:t>
            </a:r>
            <a:r>
              <a:rPr lang="en-US" altLang="vi-VN" sz="2800" b="1" dirty="0" err="1">
                <a:solidFill>
                  <a:srgbClr val="002060"/>
                </a:solidFill>
                <a:latin typeface="Times New Roman" panose="02020603050405020304" pitchFamily="18" charset="0"/>
              </a:rPr>
              <a:t>Bằng</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đến</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Pác</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Bó</a:t>
            </a:r>
            <a:r>
              <a:rPr lang="en-US" altLang="vi-VN" sz="2800" b="1" dirty="0">
                <a:solidFill>
                  <a:srgbClr val="002060"/>
                </a:solidFill>
                <a:latin typeface="Times New Roman" panose="02020603050405020304" pitchFamily="18" charset="0"/>
              </a:rPr>
              <a:t>. </a:t>
            </a:r>
            <a:endParaRPr lang="en-US" altLang="en-US" sz="2400" b="1" dirty="0">
              <a:solidFill>
                <a:srgbClr val="002060"/>
              </a:solidFill>
              <a:latin typeface="Times New Roman" panose="02020603050405020304" pitchFamily="18" charset="0"/>
              <a:cs typeface="Times New Roman" panose="02020603050405020304" pitchFamily="18" charset="0"/>
            </a:endParaRPr>
          </a:p>
        </p:txBody>
      </p:sp>
      <p:pic>
        <p:nvPicPr>
          <p:cNvPr id="10" name="Picture 18" descr="Kết quả hình ảnh cho hình ảnh kim đồng">
            <a:extLst>
              <a:ext uri="{FF2B5EF4-FFF2-40B4-BE49-F238E27FC236}">
                <a16:creationId xmlns:a16="http://schemas.microsoft.com/office/drawing/2014/main" xmlns="" id="{1151A090-7AA4-4949-9A66-CA6E0C011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457201"/>
            <a:ext cx="4925290" cy="618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58433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9829"/>
                                        </p:tgtEl>
                                        <p:attrNameLst>
                                          <p:attrName>style.visibility</p:attrName>
                                        </p:attrNameLst>
                                      </p:cBhvr>
                                      <p:to>
                                        <p:strVal val="visible"/>
                                      </p:to>
                                    </p:set>
                                    <p:anim calcmode="lin" valueType="num">
                                      <p:cBhvr additive="base">
                                        <p:cTn id="7" dur="500" fill="hold"/>
                                        <p:tgtEl>
                                          <p:spTgt spid="119829"/>
                                        </p:tgtEl>
                                        <p:attrNameLst>
                                          <p:attrName>ppt_x</p:attrName>
                                        </p:attrNameLst>
                                      </p:cBhvr>
                                      <p:tavLst>
                                        <p:tav tm="0">
                                          <p:val>
                                            <p:strVal val="#ppt_x"/>
                                          </p:val>
                                        </p:tav>
                                        <p:tav tm="100000">
                                          <p:val>
                                            <p:strVal val="#ppt_x"/>
                                          </p:val>
                                        </p:tav>
                                      </p:tavLst>
                                    </p:anim>
                                    <p:anim calcmode="lin" valueType="num">
                                      <p:cBhvr additive="base">
                                        <p:cTn id="8" dur="500" fill="hold"/>
                                        <p:tgtEl>
                                          <p:spTgt spid="11982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68"/>
                                        </p:tgtEl>
                                        <p:attrNameLst>
                                          <p:attrName>style.visibility</p:attrName>
                                        </p:attrNameLst>
                                      </p:cBhvr>
                                      <p:to>
                                        <p:strVal val="visible"/>
                                      </p:to>
                                    </p:set>
                                    <p:anim calcmode="lin" valueType="num">
                                      <p:cBhvr additive="base">
                                        <p:cTn id="13" dur="10" fill="hold"/>
                                        <p:tgtEl>
                                          <p:spTgt spid="40968"/>
                                        </p:tgtEl>
                                        <p:attrNameLst>
                                          <p:attrName>ppt_x</p:attrName>
                                        </p:attrNameLst>
                                      </p:cBhvr>
                                      <p:tavLst>
                                        <p:tav tm="0">
                                          <p:val>
                                            <p:strVal val="#ppt_x"/>
                                          </p:val>
                                        </p:tav>
                                        <p:tav tm="100000">
                                          <p:val>
                                            <p:strVal val="#ppt_x"/>
                                          </p:val>
                                        </p:tav>
                                      </p:tavLst>
                                    </p:anim>
                                    <p:anim calcmode="lin" valueType="num">
                                      <p:cBhvr additive="base">
                                        <p:cTn id="14" dur="10" fill="hold"/>
                                        <p:tgtEl>
                                          <p:spTgt spid="4096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9831"/>
                                        </p:tgtEl>
                                        <p:attrNameLst>
                                          <p:attrName>style.visibility</p:attrName>
                                        </p:attrNameLst>
                                      </p:cBhvr>
                                      <p:to>
                                        <p:strVal val="visible"/>
                                      </p:to>
                                    </p:set>
                                    <p:anim calcmode="lin" valueType="num">
                                      <p:cBhvr additive="base">
                                        <p:cTn id="19" dur="500" fill="hold"/>
                                        <p:tgtEl>
                                          <p:spTgt spid="119831"/>
                                        </p:tgtEl>
                                        <p:attrNameLst>
                                          <p:attrName>ppt_x</p:attrName>
                                        </p:attrNameLst>
                                      </p:cBhvr>
                                      <p:tavLst>
                                        <p:tav tm="0">
                                          <p:val>
                                            <p:strVal val="#ppt_x"/>
                                          </p:val>
                                        </p:tav>
                                        <p:tav tm="100000">
                                          <p:val>
                                            <p:strVal val="#ppt_x"/>
                                          </p:val>
                                        </p:tav>
                                      </p:tavLst>
                                    </p:anim>
                                    <p:anim calcmode="lin" valueType="num">
                                      <p:cBhvr additive="base">
                                        <p:cTn id="20" dur="500" fill="hold"/>
                                        <p:tgtEl>
                                          <p:spTgt spid="11983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fill="hold" grpId="1" nodeType="clickEffect">
                                  <p:stCondLst>
                                    <p:cond delay="0"/>
                                  </p:stCondLst>
                                  <p:childTnLst>
                                    <p:anim calcmode="lin" valueType="num">
                                      <p:cBhvr additive="base">
                                        <p:cTn id="24" dur="10"/>
                                        <p:tgtEl>
                                          <p:spTgt spid="119831"/>
                                        </p:tgtEl>
                                        <p:attrNameLst>
                                          <p:attrName>ppt_x</p:attrName>
                                        </p:attrNameLst>
                                      </p:cBhvr>
                                      <p:tavLst>
                                        <p:tav tm="0">
                                          <p:val>
                                            <p:strVal val="ppt_x"/>
                                          </p:val>
                                        </p:tav>
                                        <p:tav tm="100000">
                                          <p:val>
                                            <p:strVal val="ppt_x"/>
                                          </p:val>
                                        </p:tav>
                                      </p:tavLst>
                                    </p:anim>
                                    <p:anim calcmode="lin" valueType="num">
                                      <p:cBhvr additive="base">
                                        <p:cTn id="25" dur="10"/>
                                        <p:tgtEl>
                                          <p:spTgt spid="119831"/>
                                        </p:tgtEl>
                                        <p:attrNameLst>
                                          <p:attrName>ppt_y</p:attrName>
                                        </p:attrNameLst>
                                      </p:cBhvr>
                                      <p:tavLst>
                                        <p:tav tm="0">
                                          <p:val>
                                            <p:strVal val="ppt_y"/>
                                          </p:val>
                                        </p:tav>
                                        <p:tav tm="100000">
                                          <p:val>
                                            <p:strVal val="1+ppt_h/2"/>
                                          </p:val>
                                        </p:tav>
                                      </p:tavLst>
                                    </p:anim>
                                    <p:set>
                                      <p:cBhvr>
                                        <p:cTn id="26" dur="1" fill="hold">
                                          <p:stCondLst>
                                            <p:cond delay="9"/>
                                          </p:stCondLst>
                                        </p:cTn>
                                        <p:tgtEl>
                                          <p:spTgt spid="119831"/>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fill="hold" grpId="1" nodeType="clickEffect">
                                  <p:stCondLst>
                                    <p:cond delay="0"/>
                                  </p:stCondLst>
                                  <p:childTnLst>
                                    <p:anim calcmode="lin" valueType="num">
                                      <p:cBhvr additive="base">
                                        <p:cTn id="30" dur="500"/>
                                        <p:tgtEl>
                                          <p:spTgt spid="40968"/>
                                        </p:tgtEl>
                                        <p:attrNameLst>
                                          <p:attrName>ppt_x</p:attrName>
                                        </p:attrNameLst>
                                      </p:cBhvr>
                                      <p:tavLst>
                                        <p:tav tm="0">
                                          <p:val>
                                            <p:strVal val="ppt_x"/>
                                          </p:val>
                                        </p:tav>
                                        <p:tav tm="100000">
                                          <p:val>
                                            <p:strVal val="ppt_x"/>
                                          </p:val>
                                        </p:tav>
                                      </p:tavLst>
                                    </p:anim>
                                    <p:anim calcmode="lin" valueType="num">
                                      <p:cBhvr additive="base">
                                        <p:cTn id="31" dur="500"/>
                                        <p:tgtEl>
                                          <p:spTgt spid="40968"/>
                                        </p:tgtEl>
                                        <p:attrNameLst>
                                          <p:attrName>ppt_y</p:attrName>
                                        </p:attrNameLst>
                                      </p:cBhvr>
                                      <p:tavLst>
                                        <p:tav tm="0">
                                          <p:val>
                                            <p:strVal val="ppt_y"/>
                                          </p:val>
                                        </p:tav>
                                        <p:tav tm="100000">
                                          <p:val>
                                            <p:strVal val="1+ppt_h/2"/>
                                          </p:val>
                                        </p:tav>
                                      </p:tavLst>
                                    </p:anim>
                                    <p:set>
                                      <p:cBhvr>
                                        <p:cTn id="32" dur="1" fill="hold">
                                          <p:stCondLst>
                                            <p:cond delay="499"/>
                                          </p:stCondLst>
                                        </p:cTn>
                                        <p:tgtEl>
                                          <p:spTgt spid="4096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fill="hold" nodeType="clickEffect">
                                  <p:stCondLst>
                                    <p:cond delay="0"/>
                                  </p:stCondLst>
                                  <p:childTnLst>
                                    <p:anim calcmode="lin" valueType="num">
                                      <p:cBhvr additive="base">
                                        <p:cTn id="36" dur="500"/>
                                        <p:tgtEl>
                                          <p:spTgt spid="119829"/>
                                        </p:tgtEl>
                                        <p:attrNameLst>
                                          <p:attrName>ppt_x</p:attrName>
                                        </p:attrNameLst>
                                      </p:cBhvr>
                                      <p:tavLst>
                                        <p:tav tm="0">
                                          <p:val>
                                            <p:strVal val="ppt_x"/>
                                          </p:val>
                                        </p:tav>
                                        <p:tav tm="100000">
                                          <p:val>
                                            <p:strVal val="ppt_x"/>
                                          </p:val>
                                        </p:tav>
                                      </p:tavLst>
                                    </p:anim>
                                    <p:anim calcmode="lin" valueType="num">
                                      <p:cBhvr additive="base">
                                        <p:cTn id="37" dur="500"/>
                                        <p:tgtEl>
                                          <p:spTgt spid="119829"/>
                                        </p:tgtEl>
                                        <p:attrNameLst>
                                          <p:attrName>ppt_y</p:attrName>
                                        </p:attrNameLst>
                                      </p:cBhvr>
                                      <p:tavLst>
                                        <p:tav tm="0">
                                          <p:val>
                                            <p:strVal val="ppt_y"/>
                                          </p:val>
                                        </p:tav>
                                        <p:tav tm="100000">
                                          <p:val>
                                            <p:strVal val="1+ppt_h/2"/>
                                          </p:val>
                                        </p:tav>
                                      </p:tavLst>
                                    </p:anim>
                                    <p:set>
                                      <p:cBhvr>
                                        <p:cTn id="38" dur="1" fill="hold">
                                          <p:stCondLst>
                                            <p:cond delay="499"/>
                                          </p:stCondLst>
                                        </p:cTn>
                                        <p:tgtEl>
                                          <p:spTgt spid="1198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7" presetClass="entr" presetSubtype="0" fill="hold" grpId="0" nodeType="clickEffect">
                                  <p:stCondLst>
                                    <p:cond delay="750"/>
                                  </p:stCondLst>
                                  <p:iterate type="lt">
                                    <p:tmPct val="50000"/>
                                  </p:iterate>
                                  <p:childTnLst>
                                    <p:set>
                                      <p:cBhvr>
                                        <p:cTn id="42" dur="1" fill="hold">
                                          <p:stCondLst>
                                            <p:cond delay="0"/>
                                          </p:stCondLst>
                                        </p:cTn>
                                        <p:tgtEl>
                                          <p:spTgt spid="40971"/>
                                        </p:tgtEl>
                                        <p:attrNameLst>
                                          <p:attrName>style.visibility</p:attrName>
                                        </p:attrNameLst>
                                      </p:cBhvr>
                                      <p:to>
                                        <p:strVal val="visible"/>
                                      </p:to>
                                    </p:set>
                                    <p:anim calcmode="discrete" valueType="clr">
                                      <p:cBhvr override="childStyle">
                                        <p:cTn id="43" dur="1250"/>
                                        <p:tgtEl>
                                          <p:spTgt spid="40971"/>
                                        </p:tgtEl>
                                        <p:attrNameLst>
                                          <p:attrName>style.color</p:attrName>
                                        </p:attrNameLst>
                                      </p:cBhvr>
                                      <p:tavLst>
                                        <p:tav tm="0">
                                          <p:val>
                                            <p:clrVal>
                                              <a:schemeClr val="accent2"/>
                                            </p:clrVal>
                                          </p:val>
                                        </p:tav>
                                        <p:tav tm="50000">
                                          <p:val>
                                            <p:clrVal>
                                              <a:schemeClr val="hlink"/>
                                            </p:clrVal>
                                          </p:val>
                                        </p:tav>
                                      </p:tavLst>
                                    </p:anim>
                                    <p:anim calcmode="discrete" valueType="clr">
                                      <p:cBhvr>
                                        <p:cTn id="44" dur="1250"/>
                                        <p:tgtEl>
                                          <p:spTgt spid="40971"/>
                                        </p:tgtEl>
                                        <p:attrNameLst>
                                          <p:attrName>fillcolor</p:attrName>
                                        </p:attrNameLst>
                                      </p:cBhvr>
                                      <p:tavLst>
                                        <p:tav tm="0">
                                          <p:val>
                                            <p:clrVal>
                                              <a:schemeClr val="accent2"/>
                                            </p:clrVal>
                                          </p:val>
                                        </p:tav>
                                        <p:tav tm="50000">
                                          <p:val>
                                            <p:clrVal>
                                              <a:schemeClr val="hlink"/>
                                            </p:clrVal>
                                          </p:val>
                                        </p:tav>
                                      </p:tavLst>
                                    </p:anim>
                                    <p:set>
                                      <p:cBhvr>
                                        <p:cTn id="45" dur="1250"/>
                                        <p:tgtEl>
                                          <p:spTgt spid="409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8" grpId="0" animBg="1"/>
      <p:bldP spid="40968" grpId="1" animBg="1"/>
      <p:bldP spid="119831" grpId="0" animBg="1"/>
      <p:bldP spid="119831" grpId="1" animBg="1"/>
      <p:bldP spid="4097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425FF4EA-4C49-4C20-A87A-65126F9DF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938" y="3214540"/>
            <a:ext cx="4833438" cy="3558619"/>
          </a:xfrm>
          <a:prstGeom prst="rect">
            <a:avLst/>
          </a:prstGeom>
        </p:spPr>
      </p:pic>
      <p:pic>
        <p:nvPicPr>
          <p:cNvPr id="7" name="图片 2">
            <a:extLst>
              <a:ext uri="{FF2B5EF4-FFF2-40B4-BE49-F238E27FC236}">
                <a16:creationId xmlns:a16="http://schemas.microsoft.com/office/drawing/2014/main" xmlns="" id="{8EDDF7FA-4BB5-45F3-B7CF-08CA00BF1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1769" y="4091232"/>
            <a:ext cx="3757918" cy="2766767"/>
          </a:xfrm>
          <a:prstGeom prst="rect">
            <a:avLst/>
          </a:prstGeom>
        </p:spPr>
      </p:pic>
      <p:sp>
        <p:nvSpPr>
          <p:cNvPr id="2" name="TextBox 1">
            <a:extLst>
              <a:ext uri="{FF2B5EF4-FFF2-40B4-BE49-F238E27FC236}">
                <a16:creationId xmlns:a16="http://schemas.microsoft.com/office/drawing/2014/main" xmlns="" id="{8CFA47D5-BC52-4B6B-8C81-6543776D3404}"/>
              </a:ext>
            </a:extLst>
          </p:cNvPr>
          <p:cNvSpPr txBox="1"/>
          <p:nvPr/>
        </p:nvSpPr>
        <p:spPr>
          <a:xfrm>
            <a:off x="1493943" y="223916"/>
            <a:ext cx="10201222" cy="646331"/>
          </a:xfrm>
          <a:prstGeom prst="rect">
            <a:avLst/>
          </a:prstGeom>
          <a:noFill/>
        </p:spPr>
        <p:txBody>
          <a:bodyPr wrap="square" rtlCol="0">
            <a:spAutoFit/>
          </a:bodyPr>
          <a:lstStyle/>
          <a:p>
            <a:pPr algn="ctr"/>
            <a:r>
              <a:rPr lang="en-US" sz="3600" b="1" err="1">
                <a:latin typeface="Times New Roman" pitchFamily="18" charset="0"/>
                <a:cs typeface="Times New Roman" pitchFamily="18" charset="0"/>
              </a:rPr>
              <a:t>Thứ</a:t>
            </a:r>
            <a:r>
              <a:rPr lang="en-US" sz="3600" b="1">
                <a:latin typeface="Times New Roman" pitchFamily="18" charset="0"/>
                <a:cs typeface="Times New Roman" pitchFamily="18" charset="0"/>
              </a:rPr>
              <a:t> H</a:t>
            </a:r>
            <a:r>
              <a:rPr lang="en-US" sz="3600" b="1" smtClean="0">
                <a:latin typeface="Times New Roman" pitchFamily="18" charset="0"/>
                <a:cs typeface="Times New Roman" pitchFamily="18" charset="0"/>
              </a:rPr>
              <a:t>ai </a:t>
            </a:r>
            <a:r>
              <a:rPr lang="en-US" sz="3600" b="1" dirty="0" err="1">
                <a:latin typeface="Times New Roman" pitchFamily="18" charset="0"/>
                <a:cs typeface="Times New Roman" pitchFamily="18" charset="0"/>
              </a:rPr>
              <a:t>ngày</a:t>
            </a:r>
            <a:r>
              <a:rPr lang="en-US" sz="3600" b="1" dirty="0">
                <a:latin typeface="Times New Roman" pitchFamily="18" charset="0"/>
                <a:cs typeface="Times New Roman" pitchFamily="18" charset="0"/>
              </a:rPr>
              <a:t> </a:t>
            </a:r>
            <a:r>
              <a:rPr lang="en-US" sz="3600" b="1" dirty="0" smtClean="0">
                <a:latin typeface="Times New Roman" pitchFamily="18" charset="0"/>
                <a:cs typeface="Times New Roman" pitchFamily="18" charset="0"/>
              </a:rPr>
              <a:t>20 </a:t>
            </a:r>
            <a:r>
              <a:rPr lang="en-US" sz="3600" b="1" dirty="0" err="1">
                <a:latin typeface="Times New Roman" pitchFamily="18" charset="0"/>
                <a:cs typeface="Times New Roman" pitchFamily="18" charset="0"/>
              </a:rPr>
              <a:t>tháng</a:t>
            </a:r>
            <a:r>
              <a:rPr lang="en-US" sz="3600" b="1" dirty="0">
                <a:latin typeface="Times New Roman" pitchFamily="18" charset="0"/>
                <a:cs typeface="Times New Roman" pitchFamily="18" charset="0"/>
              </a:rPr>
              <a:t> </a:t>
            </a:r>
            <a:r>
              <a:rPr lang="en-US" sz="3600" b="1" dirty="0" smtClean="0">
                <a:latin typeface="Times New Roman" pitchFamily="18" charset="0"/>
                <a:cs typeface="Times New Roman" pitchFamily="18" charset="0"/>
              </a:rPr>
              <a:t>12 </a:t>
            </a:r>
            <a:r>
              <a:rPr lang="en-US" sz="3600" b="1" dirty="0" err="1">
                <a:latin typeface="Times New Roman" pitchFamily="18" charset="0"/>
                <a:cs typeface="Times New Roman" pitchFamily="18" charset="0"/>
              </a:rPr>
              <a:t>năm</a:t>
            </a:r>
            <a:r>
              <a:rPr lang="en-US" sz="3600" b="1" dirty="0">
                <a:latin typeface="Times New Roman" pitchFamily="18" charset="0"/>
                <a:cs typeface="Times New Roman" pitchFamily="18" charset="0"/>
              </a:rPr>
              <a:t> 2021</a:t>
            </a:r>
          </a:p>
        </p:txBody>
      </p:sp>
      <p:sp>
        <p:nvSpPr>
          <p:cNvPr id="8" name="TextBox 7">
            <a:extLst>
              <a:ext uri="{FF2B5EF4-FFF2-40B4-BE49-F238E27FC236}">
                <a16:creationId xmlns:a16="http://schemas.microsoft.com/office/drawing/2014/main" xmlns="" id="{FD36A399-9F92-46E3-BFDD-078D8964F422}"/>
              </a:ext>
            </a:extLst>
          </p:cNvPr>
          <p:cNvSpPr txBox="1"/>
          <p:nvPr/>
        </p:nvSpPr>
        <p:spPr>
          <a:xfrm>
            <a:off x="3987134" y="909436"/>
            <a:ext cx="5365872" cy="769441"/>
          </a:xfrm>
          <a:prstGeom prst="rect">
            <a:avLst/>
          </a:prstGeom>
          <a:noFill/>
        </p:spPr>
        <p:txBody>
          <a:bodyPr wrap="square" rtlCol="0">
            <a:spAutoFit/>
          </a:bodyPr>
          <a:lstStyle/>
          <a:p>
            <a:pPr algn="ctr"/>
            <a:r>
              <a:rPr lang="en-US" sz="4400" b="1" err="1">
                <a:solidFill>
                  <a:srgbClr val="002060"/>
                </a:solidFill>
                <a:latin typeface="Times New Roman" pitchFamily="18" charset="0"/>
                <a:cs typeface="Times New Roman" pitchFamily="18" charset="0"/>
              </a:rPr>
              <a:t>Tập</a:t>
            </a:r>
            <a:r>
              <a:rPr lang="en-US" sz="4400" b="1">
                <a:solidFill>
                  <a:srgbClr val="002060"/>
                </a:solidFill>
                <a:latin typeface="Times New Roman" pitchFamily="18" charset="0"/>
                <a:cs typeface="Times New Roman" pitchFamily="18" charset="0"/>
              </a:rPr>
              <a:t> </a:t>
            </a:r>
            <a:r>
              <a:rPr lang="en-US" sz="4400" b="1" smtClean="0">
                <a:solidFill>
                  <a:srgbClr val="002060"/>
                </a:solidFill>
                <a:latin typeface="Times New Roman" pitchFamily="18" charset="0"/>
                <a:cs typeface="Times New Roman" pitchFamily="18" charset="0"/>
              </a:rPr>
              <a:t>đọc - Kể chuyện</a:t>
            </a:r>
            <a:endParaRPr lang="en-US" sz="4400" b="1" dirty="0">
              <a:solidFill>
                <a:srgbClr val="002060"/>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xmlns="" id="{410A6D09-E4EF-48AF-A78D-F0DBF412996C}"/>
              </a:ext>
            </a:extLst>
          </p:cNvPr>
          <p:cNvSpPr txBox="1"/>
          <p:nvPr/>
        </p:nvSpPr>
        <p:spPr>
          <a:xfrm>
            <a:off x="2866678" y="1765845"/>
            <a:ext cx="7197213" cy="1015663"/>
          </a:xfrm>
          <a:prstGeom prst="rect">
            <a:avLst/>
          </a:prstGeom>
          <a:noFill/>
        </p:spPr>
        <p:txBody>
          <a:bodyPr wrap="square" rtlCol="0">
            <a:spAutoFit/>
          </a:bodyPr>
          <a:lstStyle/>
          <a:p>
            <a:pPr algn="ctr"/>
            <a:r>
              <a:rPr lang="en-US" sz="6000" b="1" dirty="0" err="1" smtClean="0">
                <a:solidFill>
                  <a:srgbClr val="FF0000"/>
                </a:solidFill>
                <a:latin typeface="Times New Roman" pitchFamily="18" charset="0"/>
                <a:cs typeface="Times New Roman" pitchFamily="18" charset="0"/>
              </a:rPr>
              <a:t>Người</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liên</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lạc</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nhỏ</a:t>
            </a:r>
            <a:endParaRPr lang="en-US" sz="6000" b="1" dirty="0">
              <a:solidFill>
                <a:srgbClr val="FF0000"/>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xmlns="" id="{00AA7A2B-65EA-4B0E-A674-3C4F099901ED}"/>
              </a:ext>
            </a:extLst>
          </p:cNvPr>
          <p:cNvSpPr txBox="1"/>
          <p:nvPr/>
        </p:nvSpPr>
        <p:spPr>
          <a:xfrm>
            <a:off x="5246016" y="2860986"/>
            <a:ext cx="5167460" cy="1200329"/>
          </a:xfrm>
          <a:prstGeom prst="rect">
            <a:avLst/>
          </a:prstGeom>
          <a:noFill/>
        </p:spPr>
        <p:txBody>
          <a:bodyPr wrap="square" rtlCol="0">
            <a:spAutoFit/>
          </a:bodyPr>
          <a:lstStyle/>
          <a:p>
            <a:pPr algn="ctr"/>
            <a:r>
              <a:rPr lang="en-US" sz="3600" b="1" i="1" dirty="0">
                <a:latin typeface="Times New Roman" pitchFamily="18" charset="0"/>
                <a:cs typeface="Times New Roman" pitchFamily="18" charset="0"/>
              </a:rPr>
              <a:t>(Theo </a:t>
            </a:r>
            <a:r>
              <a:rPr lang="en-US" sz="3600" b="1" i="1" dirty="0" err="1" smtClean="0">
                <a:latin typeface="Times New Roman" pitchFamily="18" charset="0"/>
                <a:cs typeface="Times New Roman" pitchFamily="18" charset="0"/>
              </a:rPr>
              <a:t>Tô</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Hoài</a:t>
            </a:r>
            <a:r>
              <a:rPr lang="en-US" sz="3600" b="1" i="1" dirty="0" smtClean="0">
                <a:latin typeface="Times New Roman" pitchFamily="18" charset="0"/>
                <a:cs typeface="Times New Roman" pitchFamily="18" charset="0"/>
              </a:rPr>
              <a:t>)</a:t>
            </a:r>
          </a:p>
          <a:p>
            <a:pPr algn="ctr"/>
            <a:endParaRPr lang="en-US" sz="3600" b="1" i="1" dirty="0">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xmlns="" id="{00AA7A2B-65EA-4B0E-A674-3C4F099901ED}"/>
              </a:ext>
            </a:extLst>
          </p:cNvPr>
          <p:cNvSpPr txBox="1"/>
          <p:nvPr/>
        </p:nvSpPr>
        <p:spPr>
          <a:xfrm>
            <a:off x="3750117" y="3840794"/>
            <a:ext cx="5167460" cy="1384995"/>
          </a:xfrm>
          <a:prstGeom prst="rect">
            <a:avLst/>
          </a:prstGeom>
          <a:noFill/>
        </p:spPr>
        <p:txBody>
          <a:bodyPr wrap="square" rtlCol="0">
            <a:spAutoFit/>
          </a:bodyPr>
          <a:lstStyle/>
          <a:p>
            <a:pPr algn="ctr"/>
            <a:r>
              <a:rPr lang="en-US" sz="4800" b="1" dirty="0" err="1" smtClean="0">
                <a:solidFill>
                  <a:srgbClr val="006600"/>
                </a:solidFill>
                <a:latin typeface="Times New Roman" pitchFamily="18" charset="0"/>
                <a:cs typeface="Times New Roman" pitchFamily="18" charset="0"/>
              </a:rPr>
              <a:t>Sgk</a:t>
            </a:r>
            <a:r>
              <a:rPr lang="en-US" sz="4800" b="1" dirty="0" smtClean="0">
                <a:solidFill>
                  <a:srgbClr val="006600"/>
                </a:solidFill>
                <a:latin typeface="Times New Roman" pitchFamily="18" charset="0"/>
                <a:cs typeface="Times New Roman" pitchFamily="18" charset="0"/>
              </a:rPr>
              <a:t>/112</a:t>
            </a:r>
          </a:p>
          <a:p>
            <a:pPr algn="ctr"/>
            <a:endParaRPr lang="en-US" sz="3600" b="1" i="1" dirty="0">
              <a:solidFill>
                <a:srgbClr val="006600"/>
              </a:solidFill>
              <a:latin typeface="Times New Roman" pitchFamily="18" charset="0"/>
              <a:cs typeface="Times New Roman" pitchFamily="18" charset="0"/>
            </a:endParaRPr>
          </a:p>
        </p:txBody>
      </p:sp>
    </p:spTree>
    <p:extLst>
      <p:ext uri="{BB962C8B-B14F-4D97-AF65-F5344CB8AC3E}">
        <p14:creationId xmlns:p14="http://schemas.microsoft.com/office/powerpoint/2010/main" val="1936630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3384" y="16340"/>
            <a:ext cx="11508058" cy="655564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mj-lt"/>
                <a:ea typeface="+mn-ea"/>
                <a:cs typeface="+mn-cs"/>
              </a:rPr>
              <a:t>Người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liên</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lạc</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nhỏ</a:t>
            </a: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libri Light"/>
                <a:ea typeface="+mn-ea"/>
                <a:cs typeface="+mn-cs"/>
              </a:rPr>
              <a:t>   </a:t>
            </a:r>
            <a:r>
              <a:rPr kumimoji="0" lang="vi-VN"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mn-cs"/>
              </a:rPr>
              <a:t>1.</a:t>
            </a:r>
            <a:r>
              <a:rPr kumimoji="0" lang="en-US" sz="2800" b="1" i="0" u="none" strike="noStrike" kern="1200" cap="none" spc="0" normalizeH="0" baseline="0" noProof="0" dirty="0" smtClean="0">
                <a:ln>
                  <a:noFill/>
                </a:ln>
                <a:solidFill>
                  <a:srgbClr val="002060"/>
                </a:solidFill>
                <a:effectLst/>
                <a:uLnTx/>
                <a:uFillTx/>
                <a:latin typeface="Calibri Light"/>
                <a:ea typeface="+mn-ea"/>
                <a:cs typeface="+mn-cs"/>
              </a:rPr>
              <a:t> </a:t>
            </a:r>
            <a:r>
              <a:rPr kumimoji="0" lang="vi-VN" sz="280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mn-cs"/>
              </a:rPr>
              <a:t>Sáng </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hôm ấy, anh Đức Thanh dẫn Kim Đồng đến điểm hẹn. Một ông ké đã chờ sẵn ở đấy. Ông mỉm cười hiền hậu:</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Nào, bác cháu ta lên đường!</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Ông ké chống gậy trúc, mặc áo Nùng đã phai, bợt cả hai cửa tay. Trông ông như người Hà Quảng đi cào cỏ lúa. Kim Đồng đeo túi nhanh nhẹn đi trước, ông ké lững </a:t>
            </a:r>
            <a:r>
              <a:rPr kumimoji="0" lang="vi-VN" sz="280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mn-cs"/>
              </a:rPr>
              <a:t>thững </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đằng sau. Gặp điều gì đáng ngờ, người đi trước làm hiệu, người đằng sau tránh vào ven đường.</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3399"/>
                </a:solidFill>
                <a:effectLst/>
                <a:uLnTx/>
                <a:uFillTx/>
                <a:latin typeface="Calibri"/>
                <a:ea typeface="+mn-ea"/>
                <a:cs typeface="+mn-cs"/>
              </a:rPr>
              <a:t>    </a:t>
            </a:r>
            <a:r>
              <a:rPr kumimoji="0" lang="vi-VN" sz="2800" b="0" i="0" u="none" strike="noStrike" kern="1200" cap="none" spc="0" normalizeH="0" baseline="0" noProof="0" dirty="0" smtClean="0">
                <a:ln>
                  <a:noFill/>
                </a:ln>
                <a:solidFill>
                  <a:srgbClr val="003300"/>
                </a:solidFill>
                <a:effectLst/>
                <a:uLnTx/>
                <a:uFillTx/>
                <a:latin typeface="Arial" panose="020B0604020202020204" pitchFamily="34" charset="0"/>
                <a:ea typeface="+mn-ea"/>
                <a:cs typeface="+mn-cs"/>
              </a:rPr>
              <a:t>2</a:t>
            </a:r>
            <a:r>
              <a:rPr kumimoji="0" lang="vi-VN" sz="28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 Đến quãng suối, vừa qua cầu thì gặp Tây đồn đem lính đi tuần. Kim Đồng bình tĩnh huýt sáo. Ông ké dừng lại, tránh sau lưng một tảng đá. Lưng đá to lù lù, cao ngập đầu người. Nhưng lũ lính đã trông thấy. Chúng nó kêu ầm lên. Ông ké ngồi ngay xuống bên tảng đá, thản nhiên nhìn bọn lính, như người đi đường xa, mỏi chân, gặp được tảng đá phẳng thì ngồi nghỉ chốc </a:t>
            </a:r>
            <a:r>
              <a:rPr kumimoji="0" lang="vi-VN" sz="2800" b="0" i="0" u="none" strike="noStrike" kern="1200" cap="none" spc="0" normalizeH="0" baseline="0" noProof="0">
                <a:ln>
                  <a:noFill/>
                </a:ln>
                <a:solidFill>
                  <a:srgbClr val="003300"/>
                </a:solidFill>
                <a:effectLst/>
                <a:uLnTx/>
                <a:uFillTx/>
                <a:latin typeface="Arial" panose="020B0604020202020204" pitchFamily="34" charset="0"/>
                <a:ea typeface="+mn-ea"/>
                <a:cs typeface="+mn-cs"/>
              </a:rPr>
              <a:t>lát</a:t>
            </a:r>
            <a:r>
              <a:rPr kumimoji="0" lang="vi-VN" sz="2800" b="0" i="0" u="none" strike="noStrike" kern="1200" cap="none" spc="0" normalizeH="0" baseline="0" noProof="0" smtClean="0">
                <a:ln>
                  <a:noFill/>
                </a:ln>
                <a:solidFill>
                  <a:srgbClr val="003300"/>
                </a:solidFill>
                <a:effectLst/>
                <a:uLnTx/>
                <a:uFillTx/>
                <a:latin typeface="Arial" panose="020B0604020202020204" pitchFamily="34" charset="0"/>
                <a:ea typeface="+mn-ea"/>
                <a:cs typeface="+mn-cs"/>
              </a:rPr>
              <a:t>.</a:t>
            </a:r>
            <a:endPar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22637733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9911" y="505829"/>
            <a:ext cx="10779511" cy="6186309"/>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Light"/>
                <a:ea typeface="+mn-ea"/>
                <a:cs typeface="+mn-cs"/>
              </a:rPr>
              <a:t>   </a:t>
            </a:r>
            <a:r>
              <a:rPr kumimoji="0" lang="vi-VN" sz="360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mn-cs"/>
              </a:rPr>
              <a:t>3</a:t>
            </a: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Nghe đằng trước có tiếng hỏi:</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Bé con đi đâu sớm thế?</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Kim Đồng nói:</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Đón thầy mo này về cúng cho mẹ ốm.</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Trả lời xong, Kim Đồng quay lại, gọi:</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Già ơi! Ta đi thôi! Về nhà cháu còn xa đấy!</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3399"/>
                </a:solidFill>
                <a:effectLst/>
                <a:uLnTx/>
                <a:uFillTx/>
                <a:latin typeface="Calibri"/>
                <a:ea typeface="+mn-ea"/>
                <a:cs typeface="+mn-cs"/>
              </a:rPr>
              <a:t>  </a:t>
            </a:r>
            <a:r>
              <a:rPr kumimoji="0" lang="en-US" sz="3600" b="0" i="0" u="none" strike="noStrike" kern="1200" cap="none" spc="0" normalizeH="0" baseline="0" noProof="0" dirty="0" smtClean="0">
                <a:ln>
                  <a:noFill/>
                </a:ln>
                <a:solidFill>
                  <a:srgbClr val="003300"/>
                </a:solidFill>
                <a:effectLst/>
                <a:uLnTx/>
                <a:uFillTx/>
                <a:latin typeface="Calibri"/>
                <a:ea typeface="+mn-ea"/>
                <a:cs typeface="+mn-cs"/>
              </a:rPr>
              <a:t>4. </a:t>
            </a:r>
            <a:r>
              <a:rPr kumimoji="0" lang="vi-VN" sz="3600" b="0" i="0" u="none" strike="noStrike" kern="1200" cap="none" spc="0" normalizeH="0" baseline="0" noProof="0" dirty="0" smtClean="0">
                <a:ln>
                  <a:noFill/>
                </a:ln>
                <a:solidFill>
                  <a:srgbClr val="003300"/>
                </a:solidFill>
                <a:effectLst/>
                <a:uLnTx/>
                <a:uFillTx/>
                <a:latin typeface="Arial" panose="020B0604020202020204" pitchFamily="34" charset="0"/>
                <a:ea typeface="+mn-ea"/>
                <a:cs typeface="+mn-cs"/>
              </a:rPr>
              <a:t>Mắt </a:t>
            </a:r>
            <a:r>
              <a:rPr kumimoji="0" lang="vi-VN" sz="36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giặc tráo trưng mà hóa thong manh. Hai bác cháu đã ung dung đi qua trước mặt chúng. Những tảng đá ven đường sáng </a:t>
            </a:r>
            <a:r>
              <a:rPr kumimoji="0" lang="en-US" sz="3600" b="0" i="0" u="none" strike="noStrike" kern="1200" cap="none" spc="0" normalizeH="0" baseline="0" noProof="0" dirty="0" err="1" smtClean="0">
                <a:ln>
                  <a:noFill/>
                </a:ln>
                <a:solidFill>
                  <a:srgbClr val="003300"/>
                </a:solidFill>
                <a:effectLst/>
                <a:uLnTx/>
                <a:uFillTx/>
                <a:latin typeface="Arial" panose="020B0604020202020204" pitchFamily="34" charset="0"/>
                <a:ea typeface="+mn-ea"/>
                <a:cs typeface="Arial" panose="020B0604020202020204" pitchFamily="34" charset="0"/>
              </a:rPr>
              <a:t>hẳn</a:t>
            </a:r>
            <a:r>
              <a:rPr kumimoji="0" lang="vi-VN" sz="3600" b="0" i="0" u="none" strike="noStrike" kern="1200" cap="none" spc="0" normalizeH="0" baseline="0" noProof="0" dirty="0" smtClean="0">
                <a:ln>
                  <a:noFill/>
                </a:ln>
                <a:solidFill>
                  <a:srgbClr val="003300"/>
                </a:solidFill>
                <a:effectLst/>
                <a:uLnTx/>
                <a:uFillTx/>
                <a:latin typeface="Arial" panose="020B0604020202020204" pitchFamily="34" charset="0"/>
                <a:ea typeface="+mn-ea"/>
                <a:cs typeface="+mn-cs"/>
              </a:rPr>
              <a:t> </a:t>
            </a:r>
            <a:r>
              <a:rPr kumimoji="0" lang="vi-VN" sz="36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lên như vui trong nắng </a:t>
            </a:r>
            <a:r>
              <a:rPr kumimoji="0" lang="vi-VN" sz="3600" b="0" i="0" u="none" strike="noStrike" kern="1200" cap="none" spc="0" normalizeH="0" baseline="0" noProof="0" dirty="0" smtClean="0">
                <a:ln>
                  <a:noFill/>
                </a:ln>
                <a:solidFill>
                  <a:srgbClr val="003300"/>
                </a:solidFill>
                <a:effectLst/>
                <a:uLnTx/>
                <a:uFillTx/>
                <a:latin typeface="Arial" panose="020B0604020202020204" pitchFamily="34" charset="0"/>
                <a:ea typeface="+mn-ea"/>
                <a:cs typeface="+mn-cs"/>
              </a:rPr>
              <a:t>sớm.</a:t>
            </a:r>
            <a:r>
              <a:rPr kumimoji="0" lang="en-US" sz="3600" b="1" i="0" u="none" strike="noStrike" kern="1200" cap="none" spc="0" normalizeH="0" baseline="0" noProof="0" dirty="0" smtClean="0">
                <a:ln>
                  <a:noFill/>
                </a:ln>
                <a:solidFill>
                  <a:srgbClr val="FF33CC"/>
                </a:solidFill>
                <a:effectLst/>
                <a:uLnTx/>
                <a:uFillTx/>
                <a:latin typeface="Calibri Light"/>
                <a:ea typeface="+mn-ea"/>
                <a:cs typeface="+mn-cs"/>
              </a:rPr>
              <a:t> </a:t>
            </a:r>
            <a:endParaRPr kumimoji="0" lang="en-US" sz="3600" b="1" i="0" u="none" strike="noStrike" kern="1200" cap="none" spc="0" normalizeH="0" baseline="0" noProof="0" dirty="0">
              <a:ln>
                <a:noFill/>
              </a:ln>
              <a:solidFill>
                <a:srgbClr val="FF33CC"/>
              </a:solidFill>
              <a:effectLst/>
              <a:uLnTx/>
              <a:uFillTx/>
              <a:latin typeface="Calibri Light"/>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000000"/>
                </a:solidFill>
                <a:effectLst/>
                <a:uLnTx/>
                <a:uFillTx/>
                <a:latin typeface="Calibri Light"/>
                <a:ea typeface="+mn-ea"/>
                <a:cs typeface="Times New Roman" panose="02020603050405020304" pitchFamily="18" charset="0"/>
              </a:rPr>
              <a:t> </a:t>
            </a:r>
            <a:r>
              <a:rPr kumimoji="0" lang="en-US" sz="3600" b="1" i="1" u="none" strike="noStrike" kern="1200" cap="none" spc="0" normalizeH="0" baseline="0" noProof="0" smtClean="0">
                <a:ln>
                  <a:noFill/>
                </a:ln>
                <a:solidFill>
                  <a:srgbClr val="000000"/>
                </a:solidFill>
                <a:effectLst/>
                <a:uLnTx/>
                <a:uFillTx/>
                <a:latin typeface="Calibri Light"/>
                <a:ea typeface="+mn-ea"/>
                <a:cs typeface="Times New Roman" panose="02020603050405020304" pitchFamily="18" charset="0"/>
              </a:rPr>
              <a:t>                                                         </a:t>
            </a:r>
            <a:r>
              <a:rPr kumimoji="0" lang="en-US" sz="3600" b="1" i="1" u="none" strike="noStrike" kern="1200" cap="none" spc="0" normalizeH="0" baseline="0" noProof="0" smtClean="0">
                <a:ln>
                  <a:noFill/>
                </a:ln>
                <a:solidFill>
                  <a:srgbClr val="000000"/>
                </a:solidFill>
                <a:effectLst/>
                <a:uLnTx/>
                <a:uFillTx/>
                <a:latin typeface="Calibri Light"/>
                <a:ea typeface="+mn-ea"/>
                <a:cs typeface="Times New Roman" panose="02020603050405020304" pitchFamily="18" charset="0"/>
              </a:rPr>
              <a:t>Theo </a:t>
            </a:r>
            <a:r>
              <a:rPr kumimoji="0" lang="en-US" sz="3600" b="1" i="1" u="none" strike="noStrike" kern="1200" cap="none" spc="0" normalizeH="0" baseline="0" noProof="0" dirty="0" err="1" smtClean="0">
                <a:ln>
                  <a:noFill/>
                </a:ln>
                <a:solidFill>
                  <a:srgbClr val="000000"/>
                </a:solidFill>
                <a:effectLst/>
                <a:uLnTx/>
                <a:uFillTx/>
                <a:latin typeface="Calibri Light"/>
                <a:ea typeface="+mn-ea"/>
                <a:cs typeface="Times New Roman" panose="02020603050405020304" pitchFamily="18" charset="0"/>
              </a:rPr>
              <a:t>Tô</a:t>
            </a:r>
            <a:r>
              <a:rPr kumimoji="0" lang="en-US" sz="3600" b="1" i="1" u="none" strike="noStrike" kern="1200" cap="none" spc="0" normalizeH="0" baseline="0" noProof="0" dirty="0" smtClean="0">
                <a:ln>
                  <a:noFill/>
                </a:ln>
                <a:solidFill>
                  <a:srgbClr val="000000"/>
                </a:solidFill>
                <a:effectLst/>
                <a:uLnTx/>
                <a:uFillTx/>
                <a:latin typeface="Calibri Light"/>
                <a:ea typeface="+mn-ea"/>
                <a:cs typeface="Times New Roman" panose="02020603050405020304" pitchFamily="18" charset="0"/>
              </a:rPr>
              <a:t> </a:t>
            </a:r>
            <a:r>
              <a:rPr kumimoji="0" lang="en-US" sz="3600" b="1" i="1" u="none" strike="noStrike" kern="1200" cap="none" spc="0" normalizeH="0" baseline="0" noProof="0" dirty="0" err="1" smtClean="0">
                <a:ln>
                  <a:noFill/>
                </a:ln>
                <a:solidFill>
                  <a:srgbClr val="000000"/>
                </a:solidFill>
                <a:effectLst/>
                <a:uLnTx/>
                <a:uFillTx/>
                <a:latin typeface="Calibri Light"/>
                <a:ea typeface="+mn-ea"/>
                <a:cs typeface="Times New Roman" panose="02020603050405020304" pitchFamily="18" charset="0"/>
              </a:rPr>
              <a:t>Hoài</a:t>
            </a:r>
            <a:endParaRPr kumimoji="0" lang="en-US" sz="3600" b="0"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4428388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4E955A8B-BC99-42BF-AF8E-FCCE891136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418" y="-163774"/>
            <a:ext cx="2041227" cy="2229020"/>
          </a:xfrm>
          <a:prstGeom prst="rect">
            <a:avLst/>
          </a:prstGeom>
        </p:spPr>
      </p:pic>
      <p:sp>
        <p:nvSpPr>
          <p:cNvPr id="2" name="Rectangle 1">
            <a:extLst>
              <a:ext uri="{FF2B5EF4-FFF2-40B4-BE49-F238E27FC236}">
                <a16:creationId xmlns:a16="http://schemas.microsoft.com/office/drawing/2014/main" xmlns="" id="{5260EE08-BC19-41E2-BD5D-03BB51BCA355}"/>
              </a:ext>
            </a:extLst>
          </p:cNvPr>
          <p:cNvSpPr/>
          <p:nvPr/>
        </p:nvSpPr>
        <p:spPr>
          <a:xfrm>
            <a:off x="2554210" y="300446"/>
            <a:ext cx="7504190" cy="1200329"/>
          </a:xfrm>
          <a:prstGeom prst="rect">
            <a:avLst/>
          </a:prstGeom>
          <a:noFill/>
        </p:spPr>
        <p:txBody>
          <a:bodyPr wrap="square" lIns="91440" tIns="45720" rIns="91440" bIns="45720">
            <a:spAutoFit/>
          </a:bodyPr>
          <a:lstStyle/>
          <a:p>
            <a:pPr algn="ctr"/>
            <a:r>
              <a:rPr lang="en-US" sz="7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LUYỆN ĐỌC TỪ</a:t>
            </a:r>
          </a:p>
        </p:txBody>
      </p:sp>
      <p:sp>
        <p:nvSpPr>
          <p:cNvPr id="10" name="TextBox 9">
            <a:extLst>
              <a:ext uri="{FF2B5EF4-FFF2-40B4-BE49-F238E27FC236}">
                <a16:creationId xmlns:a16="http://schemas.microsoft.com/office/drawing/2014/main" xmlns="" id="{357D063F-C7DF-4944-B5E8-8CA1B1B68C0B}"/>
              </a:ext>
            </a:extLst>
          </p:cNvPr>
          <p:cNvSpPr txBox="1"/>
          <p:nvPr/>
        </p:nvSpPr>
        <p:spPr>
          <a:xfrm>
            <a:off x="2548127" y="3983301"/>
            <a:ext cx="3567184" cy="923330"/>
          </a:xfrm>
          <a:prstGeom prst="rect">
            <a:avLst/>
          </a:prstGeom>
          <a:noFill/>
        </p:spPr>
        <p:txBody>
          <a:bodyPr wrap="square" rtlCol="0">
            <a:spAutoFit/>
          </a:bodyPr>
          <a:lstStyle/>
          <a:p>
            <a:r>
              <a:rPr lang="en-US" sz="5400" b="1" dirty="0" err="1">
                <a:solidFill>
                  <a:srgbClr val="FF0000"/>
                </a:solidFill>
                <a:latin typeface="HP001 4 hàng" panose="020B0603050302020204" pitchFamily="34" charset="0"/>
              </a:rPr>
              <a:t>l</a:t>
            </a:r>
            <a:r>
              <a:rPr lang="en-US" sz="5400" b="1" dirty="0" err="1" smtClean="0">
                <a:solidFill>
                  <a:srgbClr val="FF0000"/>
                </a:solidFill>
                <a:latin typeface="HP001 4 hàng" panose="020B0603050302020204" pitchFamily="34" charset="0"/>
              </a:rPr>
              <a:t>ững</a:t>
            </a:r>
            <a:endParaRPr lang="en-US" sz="5400" b="1" dirty="0">
              <a:solidFill>
                <a:srgbClr val="FF0000"/>
              </a:solidFill>
              <a:latin typeface="HP001 4 hàng" panose="020B0603050302020204" pitchFamily="34" charset="0"/>
            </a:endParaRPr>
          </a:p>
        </p:txBody>
      </p:sp>
      <p:sp>
        <p:nvSpPr>
          <p:cNvPr id="13" name="TextBox 12">
            <a:extLst>
              <a:ext uri="{FF2B5EF4-FFF2-40B4-BE49-F238E27FC236}">
                <a16:creationId xmlns:a16="http://schemas.microsoft.com/office/drawing/2014/main" xmlns="" id="{F8F2FB94-1193-4B29-ABED-8E8ED6D0D07A}"/>
              </a:ext>
            </a:extLst>
          </p:cNvPr>
          <p:cNvSpPr txBox="1"/>
          <p:nvPr/>
        </p:nvSpPr>
        <p:spPr>
          <a:xfrm>
            <a:off x="6960775" y="3964646"/>
            <a:ext cx="3788427" cy="923330"/>
          </a:xfrm>
          <a:prstGeom prst="rect">
            <a:avLst/>
          </a:prstGeom>
          <a:noFill/>
        </p:spPr>
        <p:txBody>
          <a:bodyPr wrap="square" rtlCol="0">
            <a:spAutoFit/>
          </a:bodyPr>
          <a:lstStyle/>
          <a:p>
            <a:r>
              <a:rPr lang="en-US" sz="5400" b="1" dirty="0" err="1" smtClean="0">
                <a:latin typeface="HP001 4 hàng" panose="020B0603050302020204" pitchFamily="34" charset="0"/>
              </a:rPr>
              <a:t>tráo</a:t>
            </a:r>
            <a:r>
              <a:rPr lang="en-US" sz="5400" b="1" dirty="0" smtClean="0">
                <a:latin typeface="HP001 4 hàng" panose="020B0603050302020204" pitchFamily="34" charset="0"/>
              </a:rPr>
              <a:t> </a:t>
            </a:r>
            <a:r>
              <a:rPr lang="en-US" sz="5400" b="1" dirty="0" err="1" smtClean="0">
                <a:latin typeface="HP001 4 hàng" panose="020B0603050302020204" pitchFamily="34" charset="0"/>
              </a:rPr>
              <a:t>trưng</a:t>
            </a:r>
            <a:endParaRPr lang="en-US" sz="5400" b="1" dirty="0">
              <a:latin typeface="HP001 4 hàng" panose="020B0603050302020204" pitchFamily="34" charset="0"/>
            </a:endParaRPr>
          </a:p>
        </p:txBody>
      </p:sp>
      <p:sp>
        <p:nvSpPr>
          <p:cNvPr id="14" name="TextBox 13">
            <a:extLst>
              <a:ext uri="{FF2B5EF4-FFF2-40B4-BE49-F238E27FC236}">
                <a16:creationId xmlns:a16="http://schemas.microsoft.com/office/drawing/2014/main" xmlns="" id="{D28AAE8E-4405-4288-90EE-DDB419671026}"/>
              </a:ext>
            </a:extLst>
          </p:cNvPr>
          <p:cNvSpPr txBox="1"/>
          <p:nvPr/>
        </p:nvSpPr>
        <p:spPr>
          <a:xfrm>
            <a:off x="6684799" y="2409366"/>
            <a:ext cx="3720443" cy="923330"/>
          </a:xfrm>
          <a:prstGeom prst="rect">
            <a:avLst/>
          </a:prstGeom>
          <a:noFill/>
        </p:spPr>
        <p:txBody>
          <a:bodyPr wrap="square" rtlCol="0">
            <a:spAutoFit/>
          </a:bodyPr>
          <a:lstStyle/>
          <a:p>
            <a:r>
              <a:rPr lang="en-US" sz="5400" b="1" dirty="0" smtClean="0">
                <a:latin typeface="HP001 4 hàng" panose="020B0603050302020204" pitchFamily="34" charset="0"/>
              </a:rPr>
              <a:t> </a:t>
            </a:r>
            <a:r>
              <a:rPr lang="en-US" sz="5400" b="1" dirty="0" err="1" smtClean="0">
                <a:latin typeface="HP001 4 hàng" panose="020B0603050302020204" pitchFamily="34" charset="0"/>
              </a:rPr>
              <a:t>h</a:t>
            </a:r>
            <a:r>
              <a:rPr lang="en-US" sz="5400" b="1" dirty="0" err="1" smtClean="0">
                <a:solidFill>
                  <a:srgbClr val="FF0000"/>
                </a:solidFill>
                <a:latin typeface="HP001 4 hàng" panose="020B0603050302020204" pitchFamily="34" charset="0"/>
              </a:rPr>
              <a:t>uýt</a:t>
            </a:r>
            <a:endParaRPr lang="en-US" sz="5400" b="1" dirty="0">
              <a:solidFill>
                <a:srgbClr val="FF0000"/>
              </a:solidFill>
              <a:latin typeface="HP001 4 hàng" panose="020B0603050302020204" pitchFamily="34" charset="0"/>
            </a:endParaRPr>
          </a:p>
        </p:txBody>
      </p:sp>
      <p:pic>
        <p:nvPicPr>
          <p:cNvPr id="15" name="图片 2">
            <a:extLst>
              <a:ext uri="{FF2B5EF4-FFF2-40B4-BE49-F238E27FC236}">
                <a16:creationId xmlns:a16="http://schemas.microsoft.com/office/drawing/2014/main" xmlns="" id="{E1CBA46D-D1C3-463D-857A-0C14437CE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886" y="3710604"/>
            <a:ext cx="2642239" cy="3033855"/>
          </a:xfrm>
          <a:prstGeom prst="rect">
            <a:avLst/>
          </a:prstGeom>
        </p:spPr>
      </p:pic>
      <p:sp>
        <p:nvSpPr>
          <p:cNvPr id="17" name="TextBox 16">
            <a:extLst>
              <a:ext uri="{FF2B5EF4-FFF2-40B4-BE49-F238E27FC236}">
                <a16:creationId xmlns:a16="http://schemas.microsoft.com/office/drawing/2014/main" xmlns="" id="{00D4C8F0-4851-46A5-94FA-1BEBD59E4D87}"/>
              </a:ext>
            </a:extLst>
          </p:cNvPr>
          <p:cNvSpPr txBox="1"/>
          <p:nvPr/>
        </p:nvSpPr>
        <p:spPr>
          <a:xfrm>
            <a:off x="1991032" y="2409366"/>
            <a:ext cx="3379259" cy="923330"/>
          </a:xfrm>
          <a:prstGeom prst="rect">
            <a:avLst/>
          </a:prstGeom>
          <a:noFill/>
        </p:spPr>
        <p:txBody>
          <a:bodyPr wrap="square" rtlCol="0">
            <a:spAutoFit/>
          </a:bodyPr>
          <a:lstStyle/>
          <a:p>
            <a:r>
              <a:rPr lang="en-US" sz="5400" b="1" dirty="0" err="1" smtClean="0">
                <a:latin typeface="HP001 4 hàng" panose="020B0603050302020204" pitchFamily="34" charset="0"/>
              </a:rPr>
              <a:t>g</a:t>
            </a:r>
            <a:r>
              <a:rPr lang="en-US" sz="5400" b="1" dirty="0" err="1" smtClean="0">
                <a:solidFill>
                  <a:srgbClr val="FF0000"/>
                </a:solidFill>
                <a:latin typeface="HP001 4 hàng" panose="020B0603050302020204" pitchFamily="34" charset="0"/>
              </a:rPr>
              <a:t>ậy</a:t>
            </a:r>
            <a:r>
              <a:rPr lang="en-US" sz="5400" b="1" dirty="0" smtClean="0">
                <a:solidFill>
                  <a:srgbClr val="FF0000"/>
                </a:solidFill>
                <a:latin typeface="HP001 4 hàng" panose="020B0603050302020204" pitchFamily="34" charset="0"/>
              </a:rPr>
              <a:t> </a:t>
            </a:r>
            <a:r>
              <a:rPr lang="en-US" sz="5400" b="1" dirty="0" err="1" smtClean="0">
                <a:solidFill>
                  <a:srgbClr val="FF0000"/>
                </a:solidFill>
                <a:latin typeface="HP001 4 hàng" panose="020B0603050302020204" pitchFamily="34" charset="0"/>
              </a:rPr>
              <a:t>tr</a:t>
            </a:r>
            <a:r>
              <a:rPr lang="en-US" sz="5400" b="1" dirty="0" err="1" smtClean="0">
                <a:latin typeface="HP001 4 hàng" panose="020B0603050302020204" pitchFamily="34" charset="0"/>
              </a:rPr>
              <a:t>úc</a:t>
            </a:r>
            <a:endParaRPr lang="en-US" sz="5400" b="1" dirty="0">
              <a:latin typeface="HP001 4 hàng" panose="020B0603050302020204" pitchFamily="34" charset="0"/>
            </a:endParaRPr>
          </a:p>
        </p:txBody>
      </p:sp>
      <p:cxnSp>
        <p:nvCxnSpPr>
          <p:cNvPr id="25" name="Straight Connector 24">
            <a:extLst>
              <a:ext uri="{FF2B5EF4-FFF2-40B4-BE49-F238E27FC236}">
                <a16:creationId xmlns:a16="http://schemas.microsoft.com/office/drawing/2014/main" xmlns="" id="{3F11AB31-B64B-4ACC-80AA-8E2E4C28C4F5}"/>
              </a:ext>
            </a:extLst>
          </p:cNvPr>
          <p:cNvCxnSpPr>
            <a:cxnSpLocks/>
          </p:cNvCxnSpPr>
          <p:nvPr/>
        </p:nvCxnSpPr>
        <p:spPr>
          <a:xfrm>
            <a:off x="4901930" y="4822261"/>
            <a:ext cx="11029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DC2FC84D-378A-49A1-8F62-2FDE51FC9369}"/>
              </a:ext>
            </a:extLst>
          </p:cNvPr>
          <p:cNvCxnSpPr>
            <a:cxnSpLocks/>
          </p:cNvCxnSpPr>
          <p:nvPr/>
        </p:nvCxnSpPr>
        <p:spPr>
          <a:xfrm>
            <a:off x="3443114" y="3274802"/>
            <a:ext cx="3819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C8CB19B7-B11C-4C90-A156-C929C05A9EDD}"/>
              </a:ext>
            </a:extLst>
          </p:cNvPr>
          <p:cNvCxnSpPr>
            <a:cxnSpLocks/>
          </p:cNvCxnSpPr>
          <p:nvPr/>
        </p:nvCxnSpPr>
        <p:spPr>
          <a:xfrm>
            <a:off x="2507685" y="3274802"/>
            <a:ext cx="6227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xmlns="" id="{9753ED22-81E3-41D5-A600-998B85DAEC36}"/>
              </a:ext>
            </a:extLst>
          </p:cNvPr>
          <p:cNvSpPr txBox="1"/>
          <p:nvPr/>
        </p:nvSpPr>
        <p:spPr>
          <a:xfrm>
            <a:off x="6957290" y="3959141"/>
            <a:ext cx="1133410" cy="923330"/>
          </a:xfrm>
          <a:prstGeom prst="rect">
            <a:avLst/>
          </a:prstGeom>
          <a:noFill/>
        </p:spPr>
        <p:txBody>
          <a:bodyPr wrap="square" rtlCol="0">
            <a:spAutoFit/>
          </a:bodyPr>
          <a:lstStyle/>
          <a:p>
            <a:r>
              <a:rPr lang="en-US" sz="5400" b="1" dirty="0">
                <a:solidFill>
                  <a:srgbClr val="FF0000"/>
                </a:solidFill>
                <a:latin typeface="HP001 4 hàng" panose="020B0603050302020204" pitchFamily="34" charset="0"/>
              </a:rPr>
              <a:t>tr</a:t>
            </a:r>
          </a:p>
        </p:txBody>
      </p:sp>
      <p:sp>
        <p:nvSpPr>
          <p:cNvPr id="39" name="TextBox 38">
            <a:extLst>
              <a:ext uri="{FF2B5EF4-FFF2-40B4-BE49-F238E27FC236}">
                <a16:creationId xmlns:a16="http://schemas.microsoft.com/office/drawing/2014/main" xmlns="" id="{9E05CEFD-CE45-46AC-A636-45A6297E4401}"/>
              </a:ext>
            </a:extLst>
          </p:cNvPr>
          <p:cNvSpPr txBox="1"/>
          <p:nvPr/>
        </p:nvSpPr>
        <p:spPr>
          <a:xfrm>
            <a:off x="8413796" y="3983301"/>
            <a:ext cx="1133410" cy="923330"/>
          </a:xfrm>
          <a:prstGeom prst="rect">
            <a:avLst/>
          </a:prstGeom>
          <a:noFill/>
        </p:spPr>
        <p:txBody>
          <a:bodyPr wrap="square" rtlCol="0">
            <a:spAutoFit/>
          </a:bodyPr>
          <a:lstStyle/>
          <a:p>
            <a:r>
              <a:rPr lang="en-US" sz="5400" b="1" dirty="0">
                <a:solidFill>
                  <a:srgbClr val="FF0000"/>
                </a:solidFill>
                <a:latin typeface="HP001 4 hàng" panose="020B0603050302020204" pitchFamily="34" charset="0"/>
              </a:rPr>
              <a:t>tr</a:t>
            </a:r>
          </a:p>
        </p:txBody>
      </p:sp>
      <p:sp>
        <p:nvSpPr>
          <p:cNvPr id="40" name="TextBox 39">
            <a:extLst>
              <a:ext uri="{FF2B5EF4-FFF2-40B4-BE49-F238E27FC236}">
                <a16:creationId xmlns:a16="http://schemas.microsoft.com/office/drawing/2014/main" xmlns="" id="{ABADCDC6-58A2-4991-8B7F-B4E8CEA942D5}"/>
              </a:ext>
            </a:extLst>
          </p:cNvPr>
          <p:cNvSpPr txBox="1"/>
          <p:nvPr/>
        </p:nvSpPr>
        <p:spPr>
          <a:xfrm>
            <a:off x="8497112" y="2395716"/>
            <a:ext cx="1834724" cy="923330"/>
          </a:xfrm>
          <a:prstGeom prst="rect">
            <a:avLst/>
          </a:prstGeom>
          <a:noFill/>
        </p:spPr>
        <p:txBody>
          <a:bodyPr wrap="square" rtlCol="0">
            <a:spAutoFit/>
          </a:bodyPr>
          <a:lstStyle/>
          <a:p>
            <a:r>
              <a:rPr lang="en-US" sz="5400" b="1" dirty="0">
                <a:solidFill>
                  <a:srgbClr val="FF0000"/>
                </a:solidFill>
                <a:latin typeface="HP001 4 hàng" panose="020B0603050302020204" pitchFamily="34" charset="0"/>
              </a:rPr>
              <a:t> </a:t>
            </a:r>
            <a:r>
              <a:rPr lang="en-US" sz="5400" b="1" dirty="0" err="1" smtClean="0">
                <a:solidFill>
                  <a:srgbClr val="FF0000"/>
                </a:solidFill>
                <a:latin typeface="HP001 4 hàng" panose="020B0603050302020204" pitchFamily="34" charset="0"/>
              </a:rPr>
              <a:t>s</a:t>
            </a:r>
            <a:r>
              <a:rPr lang="en-US" sz="5400" b="1" dirty="0" err="1" smtClean="0">
                <a:latin typeface="HP001 4 hàng" panose="020B0603050302020204" pitchFamily="34" charset="0"/>
              </a:rPr>
              <a:t>áo</a:t>
            </a:r>
            <a:endParaRPr lang="en-US" sz="5400" b="1" dirty="0">
              <a:latin typeface="HP001 4 hàng" panose="020B0603050302020204" pitchFamily="34" charset="0"/>
            </a:endParaRPr>
          </a:p>
        </p:txBody>
      </p:sp>
      <p:cxnSp>
        <p:nvCxnSpPr>
          <p:cNvPr id="42" name="Straight Connector 41">
            <a:extLst>
              <a:ext uri="{FF2B5EF4-FFF2-40B4-BE49-F238E27FC236}">
                <a16:creationId xmlns:a16="http://schemas.microsoft.com/office/drawing/2014/main" xmlns="" id="{725F0A49-CB2D-4E31-A887-9349B66DEF0C}"/>
              </a:ext>
            </a:extLst>
          </p:cNvPr>
          <p:cNvCxnSpPr>
            <a:cxnSpLocks/>
          </p:cNvCxnSpPr>
          <p:nvPr/>
        </p:nvCxnSpPr>
        <p:spPr>
          <a:xfrm>
            <a:off x="7056548" y="4768590"/>
            <a:ext cx="5681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189AEA63-1E9F-48EE-B16F-E60BB50794F3}"/>
              </a:ext>
            </a:extLst>
          </p:cNvPr>
          <p:cNvCxnSpPr>
            <a:cxnSpLocks/>
          </p:cNvCxnSpPr>
          <p:nvPr/>
        </p:nvCxnSpPr>
        <p:spPr>
          <a:xfrm>
            <a:off x="8351639" y="4768590"/>
            <a:ext cx="4377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F0E6E03F-9784-483C-AD85-70955C98C9AA}"/>
              </a:ext>
            </a:extLst>
          </p:cNvPr>
          <p:cNvCxnSpPr>
            <a:cxnSpLocks/>
          </p:cNvCxnSpPr>
          <p:nvPr/>
        </p:nvCxnSpPr>
        <p:spPr>
          <a:xfrm>
            <a:off x="7506800" y="3122113"/>
            <a:ext cx="841841" cy="188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EB93A2AA-79B5-42E6-ABE6-1920E9C000CA}"/>
              </a:ext>
            </a:extLst>
          </p:cNvPr>
          <p:cNvCxnSpPr>
            <a:cxnSpLocks/>
          </p:cNvCxnSpPr>
          <p:nvPr/>
        </p:nvCxnSpPr>
        <p:spPr>
          <a:xfrm>
            <a:off x="8747098" y="3140964"/>
            <a:ext cx="4255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584B3559-E0BC-4BE3-B027-C18A46C18304}"/>
              </a:ext>
            </a:extLst>
          </p:cNvPr>
          <p:cNvCxnSpPr>
            <a:cxnSpLocks/>
          </p:cNvCxnSpPr>
          <p:nvPr/>
        </p:nvCxnSpPr>
        <p:spPr>
          <a:xfrm>
            <a:off x="2936078" y="4822261"/>
            <a:ext cx="1096971" cy="94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xmlns="" id="{6A868EE2-B4B5-4B39-AC39-A5C033974326}"/>
              </a:ext>
            </a:extLst>
          </p:cNvPr>
          <p:cNvSpPr txBox="1"/>
          <p:nvPr/>
        </p:nvSpPr>
        <p:spPr>
          <a:xfrm>
            <a:off x="2538364" y="3983301"/>
            <a:ext cx="561381" cy="920953"/>
          </a:xfrm>
          <a:prstGeom prst="rect">
            <a:avLst/>
          </a:prstGeom>
          <a:noFill/>
        </p:spPr>
        <p:txBody>
          <a:bodyPr wrap="square" rtlCol="0">
            <a:spAutoFit/>
          </a:bodyPr>
          <a:lstStyle/>
          <a:p>
            <a:r>
              <a:rPr lang="en-US" sz="5400" b="1" dirty="0">
                <a:latin typeface="HP001 4 hàng" panose="020B0603050302020204" pitchFamily="34" charset="0"/>
              </a:rPr>
              <a:t>l</a:t>
            </a:r>
          </a:p>
        </p:txBody>
      </p:sp>
      <p:sp>
        <p:nvSpPr>
          <p:cNvPr id="48" name="TextBox 47">
            <a:extLst>
              <a:ext uri="{FF2B5EF4-FFF2-40B4-BE49-F238E27FC236}">
                <a16:creationId xmlns:a16="http://schemas.microsoft.com/office/drawing/2014/main" xmlns="" id="{4101B58C-05CE-492D-BB4E-55C825FC2BDF}"/>
              </a:ext>
            </a:extLst>
          </p:cNvPr>
          <p:cNvSpPr txBox="1"/>
          <p:nvPr/>
        </p:nvSpPr>
        <p:spPr>
          <a:xfrm>
            <a:off x="4247434" y="4038704"/>
            <a:ext cx="2245714" cy="923330"/>
          </a:xfrm>
          <a:prstGeom prst="rect">
            <a:avLst/>
          </a:prstGeom>
          <a:noFill/>
        </p:spPr>
        <p:txBody>
          <a:bodyPr wrap="square" rtlCol="0">
            <a:spAutoFit/>
          </a:bodyPr>
          <a:lstStyle/>
          <a:p>
            <a:r>
              <a:rPr lang="en-US" sz="5400" b="1" dirty="0" err="1">
                <a:latin typeface="HP001 4 hàng" panose="020B0603050302020204" pitchFamily="34" charset="0"/>
              </a:rPr>
              <a:t>t</a:t>
            </a:r>
            <a:r>
              <a:rPr lang="en-US" sz="5400" b="1" dirty="0" err="1" smtClean="0">
                <a:latin typeface="HP001 4 hàng" panose="020B0603050302020204" pitchFamily="34" charset="0"/>
              </a:rPr>
              <a:t>h</a:t>
            </a:r>
            <a:r>
              <a:rPr lang="en-US" sz="5400" b="1" dirty="0" err="1" smtClean="0">
                <a:solidFill>
                  <a:srgbClr val="FF0000"/>
                </a:solidFill>
                <a:latin typeface="HP001 4 hàng" panose="020B0603050302020204" pitchFamily="34" charset="0"/>
              </a:rPr>
              <a:t>ững</a:t>
            </a:r>
            <a:endParaRPr lang="en-US" sz="5400" b="1" dirty="0">
              <a:solidFill>
                <a:srgbClr val="FF0000"/>
              </a:solidFill>
              <a:latin typeface="HP001 4 hàng" panose="020B0603050302020204" pitchFamily="34" charset="0"/>
            </a:endParaRPr>
          </a:p>
        </p:txBody>
      </p:sp>
    </p:spTree>
    <p:extLst>
      <p:ext uri="{BB962C8B-B14F-4D97-AF65-F5344CB8AC3E}">
        <p14:creationId xmlns:p14="http://schemas.microsoft.com/office/powerpoint/2010/main" val="795412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par>
                                <p:cTn id="20" presetID="16" presetClass="entr" presetSubtype="21"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par>
                                <p:cTn id="23" presetID="16" presetClass="entr" presetSubtype="21"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250" fill="hold"/>
                                        <p:tgtEl>
                                          <p:spTgt spid="10"/>
                                        </p:tgtEl>
                                        <p:attrNameLst>
                                          <p:attrName>ppt_w</p:attrName>
                                        </p:attrNameLst>
                                      </p:cBhvr>
                                      <p:tavLst>
                                        <p:tav tm="0">
                                          <p:val>
                                            <p:fltVal val="0"/>
                                          </p:val>
                                        </p:tav>
                                        <p:tav tm="100000">
                                          <p:val>
                                            <p:strVal val="#ppt_w"/>
                                          </p:val>
                                        </p:tav>
                                      </p:tavLst>
                                    </p:anim>
                                    <p:anim calcmode="lin" valueType="num">
                                      <p:cBhvr>
                                        <p:cTn id="31" dur="250" fill="hold"/>
                                        <p:tgtEl>
                                          <p:spTgt spid="10"/>
                                        </p:tgtEl>
                                        <p:attrNameLst>
                                          <p:attrName>ppt_h</p:attrName>
                                        </p:attrNameLst>
                                      </p:cBhvr>
                                      <p:tavLst>
                                        <p:tav tm="0">
                                          <p:val>
                                            <p:fltVal val="0"/>
                                          </p:val>
                                        </p:tav>
                                        <p:tav tm="100000">
                                          <p:val>
                                            <p:strVal val="#ppt_h"/>
                                          </p:val>
                                        </p:tav>
                                      </p:tavLst>
                                    </p:anim>
                                    <p:animEffect transition="in" filter="fade">
                                      <p:cBhvr>
                                        <p:cTn id="32" dur="250"/>
                                        <p:tgtEl>
                                          <p:spTgt spid="10"/>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randombar(horizontal)">
                                      <p:cBhvr>
                                        <p:cTn id="35" dur="500"/>
                                        <p:tgtEl>
                                          <p:spTgt spid="45"/>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randombar(horizontal)">
                                      <p:cBhvr>
                                        <p:cTn id="38" dur="500"/>
                                        <p:tgtEl>
                                          <p:spTgt spid="48"/>
                                        </p:tgtEl>
                                      </p:cBhvr>
                                    </p:animEffect>
                                  </p:childTnLst>
                                </p:cTn>
                              </p:par>
                              <p:par>
                                <p:cTn id="39" presetID="16" presetClass="entr" presetSubtype="21"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barn(inVertical)">
                                      <p:cBhvr>
                                        <p:cTn id="41" dur="500"/>
                                        <p:tgtEl>
                                          <p:spTgt spid="43"/>
                                        </p:tgtEl>
                                      </p:cBhvr>
                                    </p:animEffect>
                                  </p:childTnLst>
                                </p:cTn>
                              </p:par>
                              <p:par>
                                <p:cTn id="42" presetID="16" presetClass="entr" presetSubtype="21"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arn(inVertical)">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250" fill="hold"/>
                                        <p:tgtEl>
                                          <p:spTgt spid="14"/>
                                        </p:tgtEl>
                                        <p:attrNameLst>
                                          <p:attrName>ppt_w</p:attrName>
                                        </p:attrNameLst>
                                      </p:cBhvr>
                                      <p:tavLst>
                                        <p:tav tm="0">
                                          <p:val>
                                            <p:fltVal val="0"/>
                                          </p:val>
                                        </p:tav>
                                        <p:tav tm="100000">
                                          <p:val>
                                            <p:strVal val="#ppt_w"/>
                                          </p:val>
                                        </p:tav>
                                      </p:tavLst>
                                    </p:anim>
                                    <p:anim calcmode="lin" valueType="num">
                                      <p:cBhvr>
                                        <p:cTn id="50" dur="250" fill="hold"/>
                                        <p:tgtEl>
                                          <p:spTgt spid="14"/>
                                        </p:tgtEl>
                                        <p:attrNameLst>
                                          <p:attrName>ppt_h</p:attrName>
                                        </p:attrNameLst>
                                      </p:cBhvr>
                                      <p:tavLst>
                                        <p:tav tm="0">
                                          <p:val>
                                            <p:fltVal val="0"/>
                                          </p:val>
                                        </p:tav>
                                        <p:tav tm="100000">
                                          <p:val>
                                            <p:strVal val="#ppt_h"/>
                                          </p:val>
                                        </p:tav>
                                      </p:tavLst>
                                    </p:anim>
                                    <p:animEffect transition="in" filter="fade">
                                      <p:cBhvr>
                                        <p:cTn id="51" dur="250"/>
                                        <p:tgtEl>
                                          <p:spTgt spid="14"/>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par>
                                <p:cTn id="55" presetID="16" presetClass="entr" presetSubtype="21" fill="hold" nodeType="with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barn(inVertical)">
                                      <p:cBhvr>
                                        <p:cTn id="57" dur="500"/>
                                        <p:tgtEl>
                                          <p:spTgt spid="46"/>
                                        </p:tgtEl>
                                      </p:cBhvr>
                                    </p:animEffect>
                                  </p:childTnLst>
                                </p:cTn>
                              </p:par>
                              <p:par>
                                <p:cTn id="58" presetID="16" presetClass="entr" presetSubtype="21" fill="hold" nodeType="with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barn(inVertical)">
                                      <p:cBhvr>
                                        <p:cTn id="60" dur="500"/>
                                        <p:tgtEl>
                                          <p:spTgt spid="47"/>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p:cTn id="65" dur="10" fill="hold"/>
                                        <p:tgtEl>
                                          <p:spTgt spid="13"/>
                                        </p:tgtEl>
                                        <p:attrNameLst>
                                          <p:attrName>ppt_w</p:attrName>
                                        </p:attrNameLst>
                                      </p:cBhvr>
                                      <p:tavLst>
                                        <p:tav tm="0">
                                          <p:val>
                                            <p:fltVal val="0"/>
                                          </p:val>
                                        </p:tav>
                                        <p:tav tm="100000">
                                          <p:val>
                                            <p:strVal val="#ppt_w"/>
                                          </p:val>
                                        </p:tav>
                                      </p:tavLst>
                                    </p:anim>
                                    <p:anim calcmode="lin" valueType="num">
                                      <p:cBhvr>
                                        <p:cTn id="66" dur="10" fill="hold"/>
                                        <p:tgtEl>
                                          <p:spTgt spid="13"/>
                                        </p:tgtEl>
                                        <p:attrNameLst>
                                          <p:attrName>ppt_h</p:attrName>
                                        </p:attrNameLst>
                                      </p:cBhvr>
                                      <p:tavLst>
                                        <p:tav tm="0">
                                          <p:val>
                                            <p:fltVal val="0"/>
                                          </p:val>
                                        </p:tav>
                                        <p:tav tm="100000">
                                          <p:val>
                                            <p:strVal val="#ppt_h"/>
                                          </p:val>
                                        </p:tav>
                                      </p:tavLst>
                                    </p:anim>
                                    <p:animEffect transition="in" filter="fade">
                                      <p:cBhvr>
                                        <p:cTn id="67" dur="10"/>
                                        <p:tgtEl>
                                          <p:spTgt spid="13"/>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randombar(horizontal)">
                                      <p:cBhvr>
                                        <p:cTn id="70" dur="500"/>
                                        <p:tgtEl>
                                          <p:spTgt spid="37"/>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randombar(horizontal)">
                                      <p:cBhvr>
                                        <p:cTn id="73" dur="500"/>
                                        <p:tgtEl>
                                          <p:spTgt spid="39"/>
                                        </p:tgtEl>
                                      </p:cBhvr>
                                    </p:animEffect>
                                  </p:childTnLst>
                                </p:cTn>
                              </p:par>
                              <p:par>
                                <p:cTn id="74" presetID="16" presetClass="entr" presetSubtype="21" fill="hold" nodeType="with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barn(inVertical)">
                                      <p:cBhvr>
                                        <p:cTn id="76" dur="500"/>
                                        <p:tgtEl>
                                          <p:spTgt spid="42"/>
                                        </p:tgtEl>
                                      </p:cBhvr>
                                    </p:animEffect>
                                  </p:childTnLst>
                                </p:cTn>
                              </p:par>
                              <p:par>
                                <p:cTn id="77" presetID="16" presetClass="entr" presetSubtype="21"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barn(inVertical)">
                                      <p:cBhvr>
                                        <p:cTn id="7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7" grpId="0"/>
      <p:bldP spid="37" grpId="0"/>
      <p:bldP spid="39" grpId="0"/>
      <p:bldP spid="40" grpId="0"/>
      <p:bldP spid="45" grpId="0"/>
      <p:bldP spid="4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a:xfrm flipH="1">
            <a:off x="11771504" y="1951060"/>
            <a:ext cx="152400" cy="5839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8404215" y="2821777"/>
            <a:ext cx="152400" cy="5839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335244" y="3628202"/>
            <a:ext cx="152400" cy="5839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377361" y="3628202"/>
            <a:ext cx="152400" cy="5839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0046031" y="4407317"/>
            <a:ext cx="152400" cy="5839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9907060" y="4407317"/>
            <a:ext cx="152400" cy="5839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26101" y="1808679"/>
            <a:ext cx="11397803" cy="3416320"/>
          </a:xfrm>
          <a:prstGeom prst="rect">
            <a:avLst/>
          </a:prstGeom>
        </p:spPr>
        <p:txBody>
          <a:bodyPr wrap="square">
            <a:spAutoFit/>
          </a:bodyPr>
          <a:lstStyle/>
          <a:p>
            <a:pPr lvl="0" algn="just"/>
            <a:r>
              <a:rPr lang="vi-VN" sz="5400" b="1" dirty="0">
                <a:solidFill>
                  <a:srgbClr val="002060"/>
                </a:solidFill>
                <a:latin typeface="Times New Roman" panose="02020603050405020304" pitchFamily="18" charset="0"/>
                <a:cs typeface="Times New Roman" panose="02020603050405020304" pitchFamily="18" charset="0"/>
              </a:rPr>
              <a:t>Ông ké ngồi ngay xuống bên tảng đá, thản nhiên nhìn bọn lính, như người đi đường xa, mỏi chân, gặp được tảng đá phẳng thì ngồi nghỉ chốc lát.</a:t>
            </a:r>
          </a:p>
        </p:txBody>
      </p:sp>
      <p:sp>
        <p:nvSpPr>
          <p:cNvPr id="10" name="Rectangle 9">
            <a:extLst>
              <a:ext uri="{FF2B5EF4-FFF2-40B4-BE49-F238E27FC236}">
                <a16:creationId xmlns:a16="http://schemas.microsoft.com/office/drawing/2014/main" xmlns="" id="{6A20B2EA-9E1F-4A97-BDDF-EDA7D3D0D7F4}"/>
              </a:ext>
            </a:extLst>
          </p:cNvPr>
          <p:cNvSpPr/>
          <p:nvPr/>
        </p:nvSpPr>
        <p:spPr>
          <a:xfrm>
            <a:off x="3039534" y="127742"/>
            <a:ext cx="6643164" cy="10156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LUYỆN ĐỌC CÂU</a:t>
            </a:r>
          </a:p>
        </p:txBody>
      </p:sp>
      <p:pic>
        <p:nvPicPr>
          <p:cNvPr id="11" name="图片 2">
            <a:extLst>
              <a:ext uri="{FF2B5EF4-FFF2-40B4-BE49-F238E27FC236}">
                <a16:creationId xmlns:a16="http://schemas.microsoft.com/office/drawing/2014/main" xmlns="" id="{67C81E80-6DF8-430C-ACAF-296236FDB9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20243">
            <a:off x="167149" y="83561"/>
            <a:ext cx="1607389" cy="1653855"/>
          </a:xfrm>
          <a:prstGeom prst="rect">
            <a:avLst/>
          </a:prstGeom>
        </p:spPr>
      </p:pic>
    </p:spTree>
    <p:extLst>
      <p:ext uri="{BB962C8B-B14F-4D97-AF65-F5344CB8AC3E}">
        <p14:creationId xmlns:p14="http://schemas.microsoft.com/office/powerpoint/2010/main" val="24175554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advClick="0">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77953796-A3B5-424F-AA01-7DCB171B0311"/>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OeJc0s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DniXNL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OeJc0u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54lzSy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54lzS2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aWGeSz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aWGeS5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aWGeS7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amGeSyTg/xfEDAAAYxkAABcAAAB1bml2ZXJzYWwvdW5pdmVyc2FsLnBuZ+1XaVxT55o/isVOLSBqCrI7ttJFxKgBFJO4AOIom4QisouWyy7IIQYI0UtbBEXa3lvwgiESLAHCTkMwAUJF4NYYUFnCYqSCISSHJGAgIWSbg/bOb2a+zefhw/md8/zf9z3P+n/Oc/L9fU+ZfGT1EQAAJqe9Pc4BgBECADbe/NAYRox/4u+Gbxuunjt1AmgYsBHDwqbY4z7HAaC5aIs2+gNY/rcr3iFXAcC0Z+3a0J9SfQkALFdOexzHXYuQCs7QLwnH+1/rz+YA2GNVJ4ynP3Xbnr8b8bEH7vElhy83eVSctvmi4HNfj022f9n/1/s3HbYN52/e+mLgqGeNq0pJnKAFT4EThvAJ9uqFKwHshPqgoISRaCynNojtXFclLkvpCiEqx2Ppfhj1m8eb7bNhc648NK+1qLWeFafhshd7LaRPYOzMiFnMkfyCMyX7GFs2AkBdoG3qNsQUyUBkw4vdLiPbLSR3q5P3/PmMWZ2rzPiXwNoJb2Fvg0NyzAMHP5oHbAAADw/Y8a3m6+A6uA6ug+vgOrgOroPr4Dq4Dv4/BPdla6TMrwDg+tD/8UfhDS5gcZkf2RiRoxaOzBRhuzLnKvK+xk8RVShacrCgi0UGs9hSAIjqJDzlFzIHbrF0wu8sIsYSws5zR4/E6GQtgzCUZ2Mht0VEwu+QvMqSJ6XMM2qTUwSy5CwAaJ+gUXIyeV2Ee9Wp0UmhTF7rhdmOQgI+QCXeN8lp7KycFtMoySl/MBqS8Ux0jYhC0nu4poj9SKtDkr/5YR5KtCS9gkLn6KQpjvrFIlIYitJDMOhUznJNcARBWEBQ6M5xeYpvQEqhsGtVQv9qtlCB74zko70Gpo+0OalKONrLMxlVs3j2wHTJ3/12bzClvbqN7rtvqderOMxJNP0yCyw6LmDG6r7XvApIjbhVv2ZHvtU9wZUeE0cjRrL+RT3zVeYIAfEpmGMSxZXnqNh/GxKm2XhJNQX5EyL8y9R+YVP1DU278xM5yaBhHD8PjcTVh3ILCcvt1TcyedbYQSiD1f/PkLD+KmF8KPQWag5TiJYHnlRgX9dxlXGfdo9Xu8bbEd78qFxW3k2fxECjh/eA9hRhWVrWKU985cCt5CxfunE0qp0+ZPUA5D6NPzZhsiIhiwkOwSUMrvBHug5j9gwKX/0of5VweKHhep2mNqdhq41q/OZPzWFouz7HYJQ3BRvUvthnPbl/5yjayzfLlmEyI/LhjrgU9SsqqNP8lW8V/hSvjWEpku1/yEDl2HsrXMBI/GSOFXX6733R/872OmbyH6Ibr49galaWh4ktHfL4hXAad4xO6ad9iFqwz121uld0+cm1o8PXieqak7qsISJbhkybgKopUCor6aG5hYIQK13TtPW9pvMaGUppCU5i1zQtsxV1XZG7vjwRc53PKxtx/03h3ku2+ucdfM/hDlmXdUCzTRR/kHuDsJNrNnOALWSaTMAJfgGNgQ+TmM7P0fZmFexkICMw75GNQvV5MYu4H36pF2iJY+o02xAVyG5ollecywox+TSh6/4KCKoEKTsRAqFFQDNbxtowxkOSkA+HpLkhzIHmWmzZpDSXeLPgmeUfoOL7Iw8uCw4gdoB7s/B70XlBeft5u1xJNOqAfZ7bz2p3ROuFHBsMrk9lK+lIDempkuMSM28/4DdDadSNf6wuj4amMBrp/XWTZq3J5BiljC1v00QHc0Jwe2nhos9Y0tPSbQjEx5AeF2uC67e4lCeMKuqp1oXlQqlTw0TkowpjKcjBLRUuWP8YQItZQDcGlhw0G01wwDa22owNtsGJvGq73P5S1BaWELAooTe2iVIyfeYarK/zTHUWqw1Bgq67IGTTuuT8RUGBv8mzvqgksrDCscdtPi5uUpiaER/Jf+152ePx3WAjNbIRY2spGowctvsNWVwmZ5sDYA452aqJr3tFjoTrBfzHblzGQ6eyR3tG0Pb8GgtGEVZ/TXqVJFD/Agfe5Yw+O7Fzw69Lw4F+4eWRnNBZgnPn0gtJvmP5efTqXGWoM+2oZr61xLkyp5z/BRiCavQtUbSJlb11obFlLCdGoYIw4zKaMcxJcJdMkUsjNY055aqYGm69AlK96Rh4Eafs/SGbcwIHbOaj7d2XT6zwXKe0hoMGCf879a9D4a4ANNK8JIDEDaM+MVHhjRBUZYZZiYKEw2VnUSRt8vkc6lu1iEK5hzWe18wp+9e0InlGGqu5QVGh6wCrZjb4yghu8mgbc2NlVTPWxQckMp7GkZUaBHWjW7tM7ZZYWszl0chwqcwRV17nSRPEmHgrI8E5JJLiSr1oN/c1EMZKF7/RmhuheCWtSwPu8nt7D5I+8odGcdFIZzY9mfKUBbbtDEyacksJx91Wk5t9k/Df9d6svXy0UMeOmyJ7oV1YxJb8asC0IQtjWlaF5LhL0/kmx+R79ROBPtwN0pWl+zkyKrUD5rCjqOhGhk+Zcd+MQHPYwas7Pc9TSp10hCssaTYuURFHpd7WuRVHynrSqqur+72Yfi7miO7fwMH+6KFDs/j3XoCNlZraGmMOqt1p9ycS8nIp1iwzwT+smHubK64iOKAxAsupfstcmXBXAFui/H0tYKVw62obUY44boGoFw879UR9i/NRONq3nvT0FCt/30O9mAs3vym6IyX77ZsNSLoiPoJpeoXxLnh9Wtm7LHXKwPRIqGrxsxnknO1x/0CTNkizA1VV6kwbaPxtMVG/4+Jjb/IoCzXy+niMvotFPACNjldVsQQx7AR3vmdvB/mXtoSuOnUTrRQ7aO3Ra/iTRWLc/uHc5SKSdkbSSNJBkuZ+O/ajXDNMO0vaNulbbG7RFK7KtnHxicnBT4hhdrwK0crHUTwK7vYNxX7jzpntecjuCNP7CRMu+8s53UdNiRf03z0gpmsujda3+vjEuPepjkmmUIXEg3p0I7/GoSZu07iW+FP0/FTrnYLMRHjf9oDmBYpBGwuKyPjyb0+i/fkPry1O/36AkVg/FP7JQuv/rKBO/Sr0roImDt0P9/LcmefkZFgd2mc0o95eBOZtkta+z2W81SSS9MJ/CBMQQHk2jOMOIFGmOitTBGJ5bO5dvCsw+e2i8qyJH+aGWxi++JDuQZYoJrYjF1VFeLWiclurn+7MNZpqMln0UheTv7CrLfP2jRwynkCBeVgn56zsEwFDb4fuEEFNzDtPFUkNzdN3iwOQKTP+z/01NKVnDSWB3CxAXJpp4e6iUu22C/RjXrizEqy+tqe0+HUTz4n5siVzsdciWN6pshM9vTqIxqfdtYZGtoSpssdPqbLDaBEO/e7uAi0oKoFdPy+HGjmYZQvyGZNvXE1kEN7bqVW7xQfl3aA4lTg8CD2FRhyyYJK+pI1Ii+Be7AKyizWVprm1in7axyhSYs85p0DNg5wIO9mhfbS+8pmOZtJQt5Wk2b8oP5mUuPvLPcsfzK+a9h6wkgwQFTxXv+FBrtrs6EK3pEsjS9hcH6Zh3TgULCl31syVF5UN37rQ6Z2hcOncsxaob2IXDUH3Tr3vmGx4/GEKLNgrPOo081nS4LxyMgVLKEk3/b72sdDh14GykhpYY5d6ll48kz1n/DysJqtrvjILY3cCLwASVW+5zsz/1vWXhvyYcNenXkyD6pkR5lt+sf62WJjmKkgPZNvwu5K38n5mibgYlmhm15ohye8GAcbyeVATNVp/tU7SiCYrm2jHcWc9epdrrD2u/iJTtxTJ1Nc+FIBGTWXOHO2B1Zxewp8fr1VY2SSxySwAKTYl1cr9926u4MqD3LTibOhPM2f4K58F8Z/DbGTTYyRs/ljMcJKhLlRk2Ql/raRK+Rk4v349GZHDOVIGf5/ZMUgk1K5SM3Rx44T7T9TPTagPz63l1pY2jnYcPJe593MAq0FFtDZ+IGgbZIF3eCF62Uv3Lweg/ovsjlvqNT5eAhi3v0/SL+Rh68oJs//I6H7CkEqZU13xAO9nGQtqUML+nCQ9iCgJf2eW5ozBUJAg2GeIWQrRFs3wW4b0pB3QvC1CxIjAOzVjDerBUIOrNMQpFEov+UBLvcM/+ti5hvW01e2THdcjbTSqrzJ2WtgpHF3yrh1Mlle7FZm1EDNexlKIGW8FBRo5h1N48/V07y1H7nvWAIAoqDP66u3oZqh94XxPbZt4a0qf1BYh9Je72T2Ke9Vb510tDx6OtgdZHxfk2eesvGn6odTxc+B6DFjel80ew4dd60wxYHwRCP4tfiRJ94ZzvRGLcn/f/wAgLOV/zd8/boFH63B3I3iiLpPkb8FqF066b/+XoFsK/C+BbvDB1MMHlEG2AUOnccNLUwY9M3wrvFqzGn22pJJaZU/Spi7rVFPMr+CRHueMc9UeqP/asNk8bFOh9WHvr+GzwGlPX4+GE1F//U9QSwMEFAACAAgAamGeS3Br3rpLAAAAagAAABsAAAB1bml2ZXJzYWwvdW5pdmVyc2FsLnBuZy54bWyzsa/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sCAACwCAAAFAAAAAAAAAABAAAAAAC9EQAAdW5pdmVyc2FsL3BsYXllci54bWxQSwECAAAUAAIACABpYZ5LsIcj9GwBAAD3AgAAKQAAAAAAAAABAAAAAADqFAAAdW5pdmVyc2FsL3NraW5fY3VzdG9taXphdGlvbl9zZXR0aW5ncy54bWxQSwECAAAUAAIACABqYZ5LJOD/F8QMAABjGQAAFwAAAAAAAAAAAAAAAACdFgAAdW5pdmVyc2FsL3VuaXZlcnNhbC5wbmdQSwECAAAUAAIACABqYZ5LcGveuksAAABqAAAAGwAAAAAAAAABAAAAAACWIwAAdW5pdmVyc2FsL3VuaXZlcnNhbC5wbmcueG1sUEsFBgAAAAALAAsASQMAABokAAAAAA=="/>
  <p:tag name="ISPRING_PRESENTATION_TITLE" val="12"/>
</p:tagLst>
</file>

<file path=ppt/theme/theme1.xml><?xml version="1.0" encoding="utf-8"?>
<a:theme xmlns:a="http://schemas.openxmlformats.org/drawingml/2006/main" name="Office Theme">
  <a:themeElements>
    <a:clrScheme name="自定义 2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2A1C7"/>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4_Office Theme">
  <a:themeElements>
    <a:clrScheme name="自定义 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2A1C7"/>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自定义 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2A1C7"/>
    </a:hlink>
    <a:folHlink>
      <a:srgbClr val="F79646"/>
    </a:folHlink>
  </a:clrScheme>
</a:themeOverride>
</file>

<file path=ppt/theme/themeOverride10.xml><?xml version="1.0" encoding="utf-8"?>
<a:themeOverride xmlns:a="http://schemas.openxmlformats.org/drawingml/2006/main">
  <a:clrScheme name="自定义 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2A1C7"/>
    </a:hlink>
    <a:folHlink>
      <a:srgbClr val="F79646"/>
    </a:folHlink>
  </a:clrScheme>
</a:themeOverride>
</file>

<file path=ppt/theme/themeOverride11.xml><?xml version="1.0" encoding="utf-8"?>
<a:themeOverride xmlns:a="http://schemas.openxmlformats.org/drawingml/2006/main">
  <a:clrScheme name="自定义 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2A1C7"/>
    </a:hlink>
    <a:folHlink>
      <a:srgbClr val="F79646"/>
    </a:folHlink>
  </a:clrScheme>
</a:themeOverride>
</file>

<file path=ppt/theme/themeOverride2.xml><?xml version="1.0" encoding="utf-8"?>
<a:themeOverride xmlns:a="http://schemas.openxmlformats.org/drawingml/2006/main">
  <a:clrScheme name="自定义 2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F79646"/>
    </a:folHlink>
  </a:clrScheme>
</a:themeOverride>
</file>

<file path=ppt/theme/themeOverride3.xml><?xml version="1.0" encoding="utf-8"?>
<a:themeOverride xmlns:a="http://schemas.openxmlformats.org/drawingml/2006/main">
  <a:clrScheme name="自定义 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2A1C7"/>
    </a:hlink>
    <a:folHlink>
      <a:srgbClr val="F79646"/>
    </a:folHlink>
  </a:clrScheme>
</a:themeOverride>
</file>

<file path=ppt/theme/themeOverride4.xml><?xml version="1.0" encoding="utf-8"?>
<a:themeOverride xmlns:a="http://schemas.openxmlformats.org/drawingml/2006/main">
  <a:clrScheme name="自定义 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2A1C7"/>
    </a:hlink>
    <a:folHlink>
      <a:srgbClr val="F79646"/>
    </a:folHlink>
  </a:clrScheme>
</a:themeOverride>
</file>

<file path=ppt/theme/themeOverride5.xml><?xml version="1.0" encoding="utf-8"?>
<a:themeOverride xmlns:a="http://schemas.openxmlformats.org/drawingml/2006/main">
  <a:clrScheme name="自定义 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2A1C7"/>
    </a:hlink>
    <a:folHlink>
      <a:srgbClr val="F79646"/>
    </a:folHlink>
  </a:clrScheme>
</a:themeOverride>
</file>

<file path=ppt/theme/themeOverride6.xml><?xml version="1.0" encoding="utf-8"?>
<a:themeOverride xmlns:a="http://schemas.openxmlformats.org/drawingml/2006/main">
  <a:clrScheme name="自定义 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2A1C7"/>
    </a:hlink>
    <a:folHlink>
      <a:srgbClr val="F79646"/>
    </a:folHlink>
  </a:clrScheme>
</a:themeOverride>
</file>

<file path=ppt/theme/themeOverride7.xml><?xml version="1.0" encoding="utf-8"?>
<a:themeOverride xmlns:a="http://schemas.openxmlformats.org/drawingml/2006/main">
  <a:clrScheme name="自定义 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2A1C7"/>
    </a:hlink>
    <a:folHlink>
      <a:srgbClr val="F79646"/>
    </a:folHlink>
  </a:clrScheme>
</a:themeOverride>
</file>

<file path=ppt/theme/themeOverride8.xml><?xml version="1.0" encoding="utf-8"?>
<a:themeOverride xmlns:a="http://schemas.openxmlformats.org/drawingml/2006/main">
  <a:clrScheme name="自定义 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2A1C7"/>
    </a:hlink>
    <a:folHlink>
      <a:srgbClr val="F79646"/>
    </a:folHlink>
  </a:clrScheme>
</a:themeOverride>
</file>

<file path=ppt/theme/themeOverride9.xml><?xml version="1.0" encoding="utf-8"?>
<a:themeOverride xmlns:a="http://schemas.openxmlformats.org/drawingml/2006/main">
  <a:clrScheme name="自定义 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2A1C7"/>
    </a:hlink>
    <a:folHlink>
      <a:srgbClr val="F79646"/>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1028</TotalTime>
  <Words>1577</Words>
  <Application>Microsoft Office PowerPoint</Application>
  <PresentationFormat>Custom</PresentationFormat>
  <Paragraphs>101</Paragraphs>
  <Slides>35</Slides>
  <Notes>6</Notes>
  <HiddenSlides>0</HiddenSlides>
  <MMClips>3</MMClips>
  <ScaleCrop>false</ScaleCrop>
  <HeadingPairs>
    <vt:vector size="4" baseType="variant">
      <vt:variant>
        <vt:lpstr>Theme</vt:lpstr>
      </vt:variant>
      <vt:variant>
        <vt:i4>3</vt:i4>
      </vt:variant>
      <vt:variant>
        <vt:lpstr>Slide Titles</vt:lpstr>
      </vt:variant>
      <vt:variant>
        <vt:i4>35</vt:i4>
      </vt:variant>
    </vt:vector>
  </HeadingPairs>
  <TitlesOfParts>
    <vt:vector size="38" baseType="lpstr">
      <vt:lpstr>Office Theme</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Ông ké: người đàn ông cao tuổi (cách gọi của một vài dân tộc thiểu số ở miền núi phía Bắc).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dc:title>
  <dc:creator>WIN7</dc:creator>
  <cp:lastModifiedBy>Windows User</cp:lastModifiedBy>
  <cp:revision>182</cp:revision>
  <dcterms:created xsi:type="dcterms:W3CDTF">2017-08-18T03:02:00Z</dcterms:created>
  <dcterms:modified xsi:type="dcterms:W3CDTF">2021-12-19T03:43:47Z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